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9" r:id="rId16"/>
    <p:sldId id="287" r:id="rId17"/>
    <p:sldId id="288" r:id="rId18"/>
    <p:sldId id="290" r:id="rId19"/>
    <p:sldId id="291" r:id="rId20"/>
    <p:sldId id="292" r:id="rId21"/>
    <p:sldId id="29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08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4 + 2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B050"/>
                </a:solidFill>
              </a:rPr>
              <a:t>7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1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1464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EEDD4D2-2EA5-860A-1551-81DA0461138B}"/>
              </a:ext>
            </a:extLst>
          </p:cNvPr>
          <p:cNvGrpSpPr/>
          <p:nvPr/>
        </p:nvGrpSpPr>
        <p:grpSpPr>
          <a:xfrm>
            <a:off x="4529133" y="4149000"/>
            <a:ext cx="720000" cy="720000"/>
            <a:chOff x="657869" y="816131"/>
            <a:chExt cx="1440000" cy="1440000"/>
          </a:xfrm>
          <a:solidFill>
            <a:srgbClr val="00B0F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AA7013E-0ECB-62D7-42C9-9841A3EBE9DE}"/>
                </a:ext>
              </a:extLst>
            </p:cNvPr>
            <p:cNvSpPr/>
            <p:nvPr/>
          </p:nvSpPr>
          <p:spPr>
            <a:xfrm>
              <a:off x="657869" y="816131"/>
              <a:ext cx="1440000" cy="144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896FF1E1-AD82-C9DB-4664-0EE07E29F49A}"/>
                </a:ext>
              </a:extLst>
            </p:cNvPr>
            <p:cNvSpPr/>
            <p:nvPr/>
          </p:nvSpPr>
          <p:spPr>
            <a:xfrm>
              <a:off x="837869" y="996131"/>
              <a:ext cx="1080000" cy="10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0EBEFACD-3363-BE55-F297-DD6E3E866ED5}"/>
              </a:ext>
            </a:extLst>
          </p:cNvPr>
          <p:cNvGrpSpPr/>
          <p:nvPr/>
        </p:nvGrpSpPr>
        <p:grpSpPr>
          <a:xfrm rot="5400000">
            <a:off x="3089134" y="2709000"/>
            <a:ext cx="1440000" cy="2880000"/>
            <a:chOff x="4290286" y="753773"/>
            <a:chExt cx="2880004" cy="5760000"/>
          </a:xfrm>
          <a:solidFill>
            <a:srgbClr val="00B050"/>
          </a:solidFill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25A4395A-240B-F83E-BDBD-6282E56D7AFB}"/>
                </a:ext>
              </a:extLst>
            </p:cNvPr>
            <p:cNvGrpSpPr/>
            <p:nvPr/>
          </p:nvGrpSpPr>
          <p:grpSpPr>
            <a:xfrm>
              <a:off x="4290286" y="753773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5F4AD1B-FD37-A3C9-A6A5-3B530B08ABDF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B5097A39-F001-80C1-8CBF-47BD872667AE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FDBCEC58-302A-E940-548A-364827FAE757}"/>
                </a:ext>
              </a:extLst>
            </p:cNvPr>
            <p:cNvGrpSpPr/>
            <p:nvPr/>
          </p:nvGrpSpPr>
          <p:grpSpPr>
            <a:xfrm rot="5400000">
              <a:off x="3570289" y="2913772"/>
              <a:ext cx="4320000" cy="2880002"/>
              <a:chOff x="4201556" y="220223"/>
              <a:chExt cx="4320000" cy="2880002"/>
            </a:xfrm>
            <a:grpFill/>
          </p:grpSpPr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2AC57907-78B6-0F5B-1E72-684A18FA418A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C098DB5D-0E6C-F152-B3F4-41F95104A7F0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" name="Ellipse 28">
                  <a:extLst>
                    <a:ext uri="{FF2B5EF4-FFF2-40B4-BE49-F238E27FC236}">
                      <a16:creationId xmlns:a16="http://schemas.microsoft.com/office/drawing/2014/main" id="{0527E4B7-1C40-673D-46B4-F1EB125E337B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0B9576A9-95BE-775B-1896-FD207CC55537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  <a:grpFill/>
            </p:grpSpPr>
            <p:grpSp>
              <p:nvGrpSpPr>
                <p:cNvPr id="12" name="Groupe 11">
                  <a:extLst>
                    <a:ext uri="{FF2B5EF4-FFF2-40B4-BE49-F238E27FC236}">
                      <a16:creationId xmlns:a16="http://schemas.microsoft.com/office/drawing/2014/main" id="{F2B76D87-5155-6038-4A60-B94734C0532F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  <a:grpFill/>
              </p:grpSpPr>
              <p:grpSp>
                <p:nvGrpSpPr>
                  <p:cNvPr id="16" name="Groupe 15">
                    <a:extLst>
                      <a:ext uri="{FF2B5EF4-FFF2-40B4-BE49-F238E27FC236}">
                        <a16:creationId xmlns:a16="http://schemas.microsoft.com/office/drawing/2014/main" id="{45F206BA-49BB-2BFD-D28B-183B0F81BE3E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  <a:grpFill/>
                </p:grpSpPr>
                <p:grpSp>
                  <p:nvGrpSpPr>
                    <p:cNvPr id="20" name="Groupe 19">
                      <a:extLst>
                        <a:ext uri="{FF2B5EF4-FFF2-40B4-BE49-F238E27FC236}">
                          <a16:creationId xmlns:a16="http://schemas.microsoft.com/office/drawing/2014/main" id="{99FC3029-8DE6-9F31-AE9A-5C9390BAFE5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  <a:grpFill/>
                  </p:grpSpPr>
                  <p:sp>
                    <p:nvSpPr>
                      <p:cNvPr id="24" name="Rectangle 23">
                        <a:extLst>
                          <a:ext uri="{FF2B5EF4-FFF2-40B4-BE49-F238E27FC236}">
                            <a16:creationId xmlns:a16="http://schemas.microsoft.com/office/drawing/2014/main" id="{2F29A05D-2222-914C-076A-0BB2D2CB6F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25" name="Ellipse 24">
                        <a:extLst>
                          <a:ext uri="{FF2B5EF4-FFF2-40B4-BE49-F238E27FC236}">
                            <a16:creationId xmlns:a16="http://schemas.microsoft.com/office/drawing/2014/main" id="{EA0281C5-7E3A-7EA1-2B61-FD7CDAA2C7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26" name="Rectangle 25">
                        <a:extLst>
                          <a:ext uri="{FF2B5EF4-FFF2-40B4-BE49-F238E27FC236}">
                            <a16:creationId xmlns:a16="http://schemas.microsoft.com/office/drawing/2014/main" id="{E07D3C8F-56DE-B0B2-FB45-8BA59FAB4C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27" name="Ellipse 26">
                        <a:extLst>
                          <a:ext uri="{FF2B5EF4-FFF2-40B4-BE49-F238E27FC236}">
                            <a16:creationId xmlns:a16="http://schemas.microsoft.com/office/drawing/2014/main" id="{510C88B8-C642-2919-E74D-3D8ED00BA9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21" name="Groupe 20">
                      <a:extLst>
                        <a:ext uri="{FF2B5EF4-FFF2-40B4-BE49-F238E27FC236}">
                          <a16:creationId xmlns:a16="http://schemas.microsoft.com/office/drawing/2014/main" id="{8D39A47E-CE54-6F69-E6D1-A2A727015EA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  <a:grpFill/>
                  </p:grpSpPr>
                  <p:sp>
                    <p:nvSpPr>
                      <p:cNvPr id="22" name="Rectangle 21">
                        <a:extLst>
                          <a:ext uri="{FF2B5EF4-FFF2-40B4-BE49-F238E27FC236}">
                            <a16:creationId xmlns:a16="http://schemas.microsoft.com/office/drawing/2014/main" id="{3A1214A1-66C5-3A97-7CB4-FC8EB495F7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23" name="Ellipse 22">
                        <a:extLst>
                          <a:ext uri="{FF2B5EF4-FFF2-40B4-BE49-F238E27FC236}">
                            <a16:creationId xmlns:a16="http://schemas.microsoft.com/office/drawing/2014/main" id="{5817AF56-9038-39F1-5B4B-E4791E7139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17" name="Groupe 16">
                    <a:extLst>
                      <a:ext uri="{FF2B5EF4-FFF2-40B4-BE49-F238E27FC236}">
                        <a16:creationId xmlns:a16="http://schemas.microsoft.com/office/drawing/2014/main" id="{699AA213-ADB3-17F9-BD76-76D6B694C4A9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0D7723DF-187B-C6D1-D2F9-2792E8E1F3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19" name="Ellipse 18">
                      <a:extLst>
                        <a:ext uri="{FF2B5EF4-FFF2-40B4-BE49-F238E27FC236}">
                          <a16:creationId xmlns:a16="http://schemas.microsoft.com/office/drawing/2014/main" id="{905E2AA0-B20A-4A26-53C5-B266F187E1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13" name="Groupe 12">
                  <a:extLst>
                    <a:ext uri="{FF2B5EF4-FFF2-40B4-BE49-F238E27FC236}">
                      <a16:creationId xmlns:a16="http://schemas.microsoft.com/office/drawing/2014/main" id="{06317422-AAF8-5DB9-EFCB-47D537F8F15D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7C695512-29BF-D2B4-C309-A12F006DA418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5" name="Ellipse 14">
                    <a:extLst>
                      <a:ext uri="{FF2B5EF4-FFF2-40B4-BE49-F238E27FC236}">
                        <a16:creationId xmlns:a16="http://schemas.microsoft.com/office/drawing/2014/main" id="{57158CEE-332F-13F3-2063-9F158EE61FFB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95665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5 + 5 = …</a:t>
            </a:r>
          </a:p>
        </p:txBody>
      </p:sp>
    </p:spTree>
    <p:extLst>
      <p:ext uri="{BB962C8B-B14F-4D97-AF65-F5344CB8AC3E}">
        <p14:creationId xmlns:p14="http://schemas.microsoft.com/office/powerpoint/2010/main" val="1598480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B050"/>
                </a:solidFill>
              </a:rPr>
              <a:t>5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26448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F3956EB-A037-906A-9622-C5F769400E2C}"/>
              </a:ext>
            </a:extLst>
          </p:cNvPr>
          <p:cNvGrpSpPr/>
          <p:nvPr/>
        </p:nvGrpSpPr>
        <p:grpSpPr>
          <a:xfrm rot="5400000">
            <a:off x="2535918" y="2956193"/>
            <a:ext cx="1440000" cy="2160000"/>
            <a:chOff x="8921563" y="1791645"/>
            <a:chExt cx="2880000" cy="4320000"/>
          </a:xfrm>
          <a:solidFill>
            <a:srgbClr val="00B0F0"/>
          </a:solidFill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0CC9A338-EA95-33C3-8A1E-70BCB0C80E14}"/>
                </a:ext>
              </a:extLst>
            </p:cNvPr>
            <p:cNvGrpSpPr/>
            <p:nvPr/>
          </p:nvGrpSpPr>
          <p:grpSpPr>
            <a:xfrm>
              <a:off x="8921563" y="3231645"/>
              <a:ext cx="2880000" cy="2880000"/>
              <a:chOff x="5641556" y="3231645"/>
              <a:chExt cx="2880000" cy="2880000"/>
            </a:xfrm>
            <a:grpFill/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5BB02559-76F4-545D-D965-454949B7A832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  <a:grpFill/>
            </p:grpSpPr>
            <p:grpSp>
              <p:nvGrpSpPr>
                <p:cNvPr id="13" name="Groupe 12">
                  <a:extLst>
                    <a:ext uri="{FF2B5EF4-FFF2-40B4-BE49-F238E27FC236}">
                      <a16:creationId xmlns:a16="http://schemas.microsoft.com/office/drawing/2014/main" id="{B0F3BAE7-EE95-EF32-5AEF-1DB6132EEADB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  <a:grpFill/>
              </p:grpSpPr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E7240046-1606-CC67-5F0F-23CDC089D1A0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" name="Ellipse 17">
                    <a:extLst>
                      <a:ext uri="{FF2B5EF4-FFF2-40B4-BE49-F238E27FC236}">
                        <a16:creationId xmlns:a16="http://schemas.microsoft.com/office/drawing/2014/main" id="{075749F5-8B35-F220-C498-B643CED4F657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71D21DB7-FAA8-A286-7E8C-CAAD4436C9B5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" name="Ellipse 19">
                    <a:extLst>
                      <a:ext uri="{FF2B5EF4-FFF2-40B4-BE49-F238E27FC236}">
                        <a16:creationId xmlns:a16="http://schemas.microsoft.com/office/drawing/2014/main" id="{927ABA7C-2119-3C31-4D56-76041E8DE5D1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4" name="Groupe 13">
                  <a:extLst>
                    <a:ext uri="{FF2B5EF4-FFF2-40B4-BE49-F238E27FC236}">
                      <a16:creationId xmlns:a16="http://schemas.microsoft.com/office/drawing/2014/main" id="{52ECF2E8-3A1F-5347-9ADB-004CBDE47EB8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9A02B580-EAD0-CD57-B201-A87E210620F9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" name="Ellipse 15">
                    <a:extLst>
                      <a:ext uri="{FF2B5EF4-FFF2-40B4-BE49-F238E27FC236}">
                        <a16:creationId xmlns:a16="http://schemas.microsoft.com/office/drawing/2014/main" id="{15E4FEE4-22D6-E796-5DF2-78597F1E0E6D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94549B2A-FBD1-497E-5C58-2F1CA488D028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D6FA37EA-805F-FB09-691E-11F8441D348B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EDC6394C-6367-3E58-7317-40988CCC664F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0437ADC2-9284-C164-EC08-EC199E5D2261}"/>
                </a:ext>
              </a:extLst>
            </p:cNvPr>
            <p:cNvGrpSpPr/>
            <p:nvPr/>
          </p:nvGrpSpPr>
          <p:grpSpPr>
            <a:xfrm>
              <a:off x="8921563" y="179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0CC7851-EA54-3F4C-365B-852108DBD6DE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EF94FCCB-01E2-51B9-D88E-28C581BE5AA2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6CA3C9A0-7CF0-1B1A-D50E-BECD600DC2DA}"/>
              </a:ext>
            </a:extLst>
          </p:cNvPr>
          <p:cNvGrpSpPr/>
          <p:nvPr/>
        </p:nvGrpSpPr>
        <p:grpSpPr>
          <a:xfrm rot="16200000">
            <a:off x="3975918" y="2956192"/>
            <a:ext cx="1440000" cy="2160000"/>
            <a:chOff x="8921563" y="1791645"/>
            <a:chExt cx="2880000" cy="4320000"/>
          </a:xfrm>
          <a:solidFill>
            <a:srgbClr val="00B050"/>
          </a:solidFill>
        </p:grpSpPr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937877E0-6FA3-D7FC-5FC1-4B8268BBE9F6}"/>
                </a:ext>
              </a:extLst>
            </p:cNvPr>
            <p:cNvGrpSpPr/>
            <p:nvPr/>
          </p:nvGrpSpPr>
          <p:grpSpPr>
            <a:xfrm>
              <a:off x="8921563" y="3231645"/>
              <a:ext cx="2880000" cy="2880000"/>
              <a:chOff x="5641556" y="3231645"/>
              <a:chExt cx="2880000" cy="2880000"/>
            </a:xfrm>
            <a:grpFill/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813C139E-F0D9-28DF-8DEF-86E9E7B6285F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  <a:grpFill/>
            </p:grpSpPr>
            <p:grpSp>
              <p:nvGrpSpPr>
                <p:cNvPr id="30" name="Groupe 29">
                  <a:extLst>
                    <a:ext uri="{FF2B5EF4-FFF2-40B4-BE49-F238E27FC236}">
                      <a16:creationId xmlns:a16="http://schemas.microsoft.com/office/drawing/2014/main" id="{3C6AFF4D-396F-9096-23E8-230DCEA58379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  <a:grpFill/>
              </p:grpSpPr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94DFA892-D7C0-E953-7E47-AE25AEFF831C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" name="Ellipse 34">
                    <a:extLst>
                      <a:ext uri="{FF2B5EF4-FFF2-40B4-BE49-F238E27FC236}">
                        <a16:creationId xmlns:a16="http://schemas.microsoft.com/office/drawing/2014/main" id="{4AF2F181-8C15-76EE-6EE8-FC0A665018E2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E0A4D042-80C0-12C9-6D1F-A29E5DF9221D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7" name="Ellipse 36">
                    <a:extLst>
                      <a:ext uri="{FF2B5EF4-FFF2-40B4-BE49-F238E27FC236}">
                        <a16:creationId xmlns:a16="http://schemas.microsoft.com/office/drawing/2014/main" id="{3024E5AD-9540-664A-42F4-C394D0F8DBFB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1" name="Groupe 30">
                  <a:extLst>
                    <a:ext uri="{FF2B5EF4-FFF2-40B4-BE49-F238E27FC236}">
                      <a16:creationId xmlns:a16="http://schemas.microsoft.com/office/drawing/2014/main" id="{A07D1F4D-332E-4ABE-ADE9-292D5EE16D14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35664D51-92FD-0516-CC2F-DAFA4DF1AFEB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" name="Ellipse 32">
                    <a:extLst>
                      <a:ext uri="{FF2B5EF4-FFF2-40B4-BE49-F238E27FC236}">
                        <a16:creationId xmlns:a16="http://schemas.microsoft.com/office/drawing/2014/main" id="{BA15A376-A601-2E13-6AAE-340A93B2924B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C3937DD6-F2B7-A89C-E9E1-13AF3ED57B04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E2338CBC-4072-BDC3-E683-E6CA1CDAEFD5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" name="Ellipse 28">
                  <a:extLst>
                    <a:ext uri="{FF2B5EF4-FFF2-40B4-BE49-F238E27FC236}">
                      <a16:creationId xmlns:a16="http://schemas.microsoft.com/office/drawing/2014/main" id="{459943E7-2AC8-3EC1-3FB0-6F4AE3BA9F73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8F29CA7A-BB4C-2007-2AFC-881A50FF1CDC}"/>
                </a:ext>
              </a:extLst>
            </p:cNvPr>
            <p:cNvGrpSpPr/>
            <p:nvPr/>
          </p:nvGrpSpPr>
          <p:grpSpPr>
            <a:xfrm>
              <a:off x="8921563" y="179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51EA55F-AE02-F0C3-5B54-4AB722C987FF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5EBADF84-0451-6B2B-D41C-C9FFC4AD8D90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4208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7 + 4 = …</a:t>
            </a:r>
          </a:p>
        </p:txBody>
      </p:sp>
    </p:spTree>
    <p:extLst>
      <p:ext uri="{BB962C8B-B14F-4D97-AF65-F5344CB8AC3E}">
        <p14:creationId xmlns:p14="http://schemas.microsoft.com/office/powerpoint/2010/main" val="1103181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7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4</a:t>
            </a:r>
            <a:r>
              <a:rPr lang="fr-FR" sz="7200" dirty="0"/>
              <a:t> =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7227F07-A9B2-9D67-19C0-00FFBC9F2CFB}"/>
              </a:ext>
            </a:extLst>
          </p:cNvPr>
          <p:cNvGrpSpPr/>
          <p:nvPr/>
        </p:nvGrpSpPr>
        <p:grpSpPr>
          <a:xfrm>
            <a:off x="4630935" y="3530288"/>
            <a:ext cx="1440000" cy="1440000"/>
            <a:chOff x="5641556" y="3231645"/>
            <a:chExt cx="2880000" cy="2880000"/>
          </a:xfrm>
          <a:solidFill>
            <a:srgbClr val="00B0F0"/>
          </a:solidFill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5D68A58-5D62-6A9C-2A99-F53804795228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803095B6-3C7B-28BC-D2CC-59834A8069A7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796C25DE-A69A-9F8F-13B8-E8FDF3102F7A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" name="Ellipse 13">
                  <a:extLst>
                    <a:ext uri="{FF2B5EF4-FFF2-40B4-BE49-F238E27FC236}">
                      <a16:creationId xmlns:a16="http://schemas.microsoft.com/office/drawing/2014/main" id="{E45AA9C6-2059-5F40-A301-066EC91AD668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A78D31BC-33A7-3622-AE16-4FC9D028B978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" name="Ellipse 15">
                  <a:extLst>
                    <a:ext uri="{FF2B5EF4-FFF2-40B4-BE49-F238E27FC236}">
                      <a16:creationId xmlns:a16="http://schemas.microsoft.com/office/drawing/2014/main" id="{523B1139-6DD2-212C-D0BE-8DC56956AE4E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05A6551E-BB47-E012-DEA1-22E8835E1D2D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B32C4AE1-16E9-4CE9-5826-83D4F65FE3F7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725775B1-3E2E-597B-3C6F-980E083B2111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B5E966F-31C4-EA93-F62E-5595E8BC9EF8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F2A39A4-6B74-DB67-336F-CDB73377E928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E815CFA3-7B8E-6784-E0AE-BC63FCF922D7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43412AA5-EDDB-DA94-3AD6-2F0492699D49}"/>
              </a:ext>
            </a:extLst>
          </p:cNvPr>
          <p:cNvGrpSpPr/>
          <p:nvPr/>
        </p:nvGrpSpPr>
        <p:grpSpPr>
          <a:xfrm rot="5400000">
            <a:off x="2195885" y="2810288"/>
            <a:ext cx="1440000" cy="2880000"/>
            <a:chOff x="4290286" y="753773"/>
            <a:chExt cx="2880004" cy="5760000"/>
          </a:xfrm>
          <a:solidFill>
            <a:srgbClr val="00B050"/>
          </a:solidFill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6D476A59-906E-B66C-F41B-8D11B57827EC}"/>
                </a:ext>
              </a:extLst>
            </p:cNvPr>
            <p:cNvGrpSpPr/>
            <p:nvPr/>
          </p:nvGrpSpPr>
          <p:grpSpPr>
            <a:xfrm>
              <a:off x="4290286" y="753773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EA2BE184-22B7-A3A5-4BC3-B92F6E3841E8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" name="Ellipse 42">
                <a:extLst>
                  <a:ext uri="{FF2B5EF4-FFF2-40B4-BE49-F238E27FC236}">
                    <a16:creationId xmlns:a16="http://schemas.microsoft.com/office/drawing/2014/main" id="{5CD222FA-5D7C-3FF4-801A-AB403222EB17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095097F5-F1BC-6B52-F892-A4ECE404103D}"/>
                </a:ext>
              </a:extLst>
            </p:cNvPr>
            <p:cNvGrpSpPr/>
            <p:nvPr/>
          </p:nvGrpSpPr>
          <p:grpSpPr>
            <a:xfrm rot="5400000">
              <a:off x="3570289" y="2913772"/>
              <a:ext cx="4320000" cy="2880002"/>
              <a:chOff x="4201556" y="220223"/>
              <a:chExt cx="4320000" cy="2880002"/>
            </a:xfrm>
            <a:grpFill/>
          </p:grpSpPr>
          <p:grpSp>
            <p:nvGrpSpPr>
              <p:cNvPr id="20" name="Groupe 19">
                <a:extLst>
                  <a:ext uri="{FF2B5EF4-FFF2-40B4-BE49-F238E27FC236}">
                    <a16:creationId xmlns:a16="http://schemas.microsoft.com/office/drawing/2014/main" id="{C4958955-6B23-B1EB-136E-0FCC53262332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43FCD4FC-6CD5-CF16-A9FF-554F89EEFDCB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9" name="Ellipse 38">
                  <a:extLst>
                    <a:ext uri="{FF2B5EF4-FFF2-40B4-BE49-F238E27FC236}">
                      <a16:creationId xmlns:a16="http://schemas.microsoft.com/office/drawing/2014/main" id="{1DF858F1-4D56-3021-4A7D-C2237D7E65C0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EC9D7951-5D70-1FA2-3024-7F1F36EE4994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  <a:grpFill/>
            </p:grpSpPr>
            <p:grpSp>
              <p:nvGrpSpPr>
                <p:cNvPr id="22" name="Groupe 21">
                  <a:extLst>
                    <a:ext uri="{FF2B5EF4-FFF2-40B4-BE49-F238E27FC236}">
                      <a16:creationId xmlns:a16="http://schemas.microsoft.com/office/drawing/2014/main" id="{E1FCA80F-990E-DB03-4B2A-707459AFA5F8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  <a:grpFill/>
              </p:grpSpPr>
              <p:grpSp>
                <p:nvGrpSpPr>
                  <p:cNvPr id="26" name="Groupe 25">
                    <a:extLst>
                      <a:ext uri="{FF2B5EF4-FFF2-40B4-BE49-F238E27FC236}">
                        <a16:creationId xmlns:a16="http://schemas.microsoft.com/office/drawing/2014/main" id="{440DE0BF-2635-A07F-DD1B-9CD1E2290AFE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  <a:grpFill/>
                </p:grpSpPr>
                <p:grpSp>
                  <p:nvGrpSpPr>
                    <p:cNvPr id="30" name="Groupe 29">
                      <a:extLst>
                        <a:ext uri="{FF2B5EF4-FFF2-40B4-BE49-F238E27FC236}">
                          <a16:creationId xmlns:a16="http://schemas.microsoft.com/office/drawing/2014/main" id="{D2065987-5A6D-A7AC-0182-7ABB1C738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  <a:grpFill/>
                  </p:grpSpPr>
                  <p:sp>
                    <p:nvSpPr>
                      <p:cNvPr id="34" name="Rectangle 33">
                        <a:extLst>
                          <a:ext uri="{FF2B5EF4-FFF2-40B4-BE49-F238E27FC236}">
                            <a16:creationId xmlns:a16="http://schemas.microsoft.com/office/drawing/2014/main" id="{40585B0B-EC24-1C7F-CA7A-73EB3D9C9A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5" name="Ellipse 34">
                        <a:extLst>
                          <a:ext uri="{FF2B5EF4-FFF2-40B4-BE49-F238E27FC236}">
                            <a16:creationId xmlns:a16="http://schemas.microsoft.com/office/drawing/2014/main" id="{B0CC5624-A33D-BDE3-274D-751B74320B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334A676F-648A-029A-0779-AB73B9019B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7" name="Ellipse 36">
                        <a:extLst>
                          <a:ext uri="{FF2B5EF4-FFF2-40B4-BE49-F238E27FC236}">
                            <a16:creationId xmlns:a16="http://schemas.microsoft.com/office/drawing/2014/main" id="{E773304B-3710-37F5-E8B5-23C42C32EB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31" name="Groupe 30">
                      <a:extLst>
                        <a:ext uri="{FF2B5EF4-FFF2-40B4-BE49-F238E27FC236}">
                          <a16:creationId xmlns:a16="http://schemas.microsoft.com/office/drawing/2014/main" id="{A366A592-F328-8B29-F0DE-DC0524A929C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  <a:grpFill/>
                  </p:grpSpPr>
                  <p:sp>
                    <p:nvSpPr>
                      <p:cNvPr id="32" name="Rectangle 31">
                        <a:extLst>
                          <a:ext uri="{FF2B5EF4-FFF2-40B4-BE49-F238E27FC236}">
                            <a16:creationId xmlns:a16="http://schemas.microsoft.com/office/drawing/2014/main" id="{3F655C99-8669-BC68-59D9-12430F0608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3" name="Ellipse 32">
                        <a:extLst>
                          <a:ext uri="{FF2B5EF4-FFF2-40B4-BE49-F238E27FC236}">
                            <a16:creationId xmlns:a16="http://schemas.microsoft.com/office/drawing/2014/main" id="{27170DF8-F0FB-7FBC-F76C-74C65C6D60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27" name="Groupe 26">
                    <a:extLst>
                      <a:ext uri="{FF2B5EF4-FFF2-40B4-BE49-F238E27FC236}">
                        <a16:creationId xmlns:a16="http://schemas.microsoft.com/office/drawing/2014/main" id="{F43BFD05-9EEB-A88B-1B32-9B09771601F8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F08E6732-2E4F-38DC-E6E4-E64F97BF8E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29" name="Ellipse 28">
                      <a:extLst>
                        <a:ext uri="{FF2B5EF4-FFF2-40B4-BE49-F238E27FC236}">
                          <a16:creationId xmlns:a16="http://schemas.microsoft.com/office/drawing/2014/main" id="{2120C65B-A986-0CF3-F565-FA22DC6951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23" name="Groupe 22">
                  <a:extLst>
                    <a:ext uri="{FF2B5EF4-FFF2-40B4-BE49-F238E27FC236}">
                      <a16:creationId xmlns:a16="http://schemas.microsoft.com/office/drawing/2014/main" id="{1C17E73E-89CA-A3CE-60F4-E648149F6AAE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6FBB70D9-5E30-8365-0402-E018A8862D27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" name="Ellipse 24">
                    <a:extLst>
                      <a:ext uri="{FF2B5EF4-FFF2-40B4-BE49-F238E27FC236}">
                        <a16:creationId xmlns:a16="http://schemas.microsoft.com/office/drawing/2014/main" id="{292ED7E5-D8BD-26C5-B396-ACBCC7F8C4E9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88200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B050"/>
                </a:solidFill>
              </a:rPr>
              <a:t>7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4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29812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11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7227F07-A9B2-9D67-19C0-00FFBC9F2CFB}"/>
              </a:ext>
            </a:extLst>
          </p:cNvPr>
          <p:cNvGrpSpPr/>
          <p:nvPr/>
        </p:nvGrpSpPr>
        <p:grpSpPr>
          <a:xfrm>
            <a:off x="4630935" y="3530288"/>
            <a:ext cx="1440000" cy="1440000"/>
            <a:chOff x="5641556" y="3231645"/>
            <a:chExt cx="2880000" cy="2880000"/>
          </a:xfrm>
          <a:solidFill>
            <a:srgbClr val="00B0F0"/>
          </a:solidFill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5D68A58-5D62-6A9C-2A99-F53804795228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803095B6-3C7B-28BC-D2CC-59834A8069A7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796C25DE-A69A-9F8F-13B8-E8FDF3102F7A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" name="Ellipse 13">
                  <a:extLst>
                    <a:ext uri="{FF2B5EF4-FFF2-40B4-BE49-F238E27FC236}">
                      <a16:creationId xmlns:a16="http://schemas.microsoft.com/office/drawing/2014/main" id="{E45AA9C6-2059-5F40-A301-066EC91AD668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A78D31BC-33A7-3622-AE16-4FC9D028B978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" name="Ellipse 15">
                  <a:extLst>
                    <a:ext uri="{FF2B5EF4-FFF2-40B4-BE49-F238E27FC236}">
                      <a16:creationId xmlns:a16="http://schemas.microsoft.com/office/drawing/2014/main" id="{523B1139-6DD2-212C-D0BE-8DC56956AE4E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05A6551E-BB47-E012-DEA1-22E8835E1D2D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B32C4AE1-16E9-4CE9-5826-83D4F65FE3F7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725775B1-3E2E-597B-3C6F-980E083B2111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B5E966F-31C4-EA93-F62E-5595E8BC9EF8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F2A39A4-6B74-DB67-336F-CDB73377E928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E815CFA3-7B8E-6784-E0AE-BC63FCF922D7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D476A59-906E-B66C-F41B-8D11B57827EC}"/>
              </a:ext>
            </a:extLst>
          </p:cNvPr>
          <p:cNvGrpSpPr/>
          <p:nvPr/>
        </p:nvGrpSpPr>
        <p:grpSpPr>
          <a:xfrm rot="5400000">
            <a:off x="3635885" y="3530288"/>
            <a:ext cx="719999" cy="720000"/>
            <a:chOff x="657868" y="816132"/>
            <a:chExt cx="1440000" cy="1440000"/>
          </a:xfrm>
          <a:solidFill>
            <a:srgbClr val="00B050"/>
          </a:solidFill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A2BE184-22B7-A3A5-4BC3-B92F6E3841E8}"/>
                </a:ext>
              </a:extLst>
            </p:cNvPr>
            <p:cNvSpPr/>
            <p:nvPr/>
          </p:nvSpPr>
          <p:spPr>
            <a:xfrm>
              <a:off x="657868" y="816132"/>
              <a:ext cx="1440000" cy="144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5CD222FA-5D7C-3FF4-801A-AB403222EB17}"/>
                </a:ext>
              </a:extLst>
            </p:cNvPr>
            <p:cNvSpPr/>
            <p:nvPr/>
          </p:nvSpPr>
          <p:spPr>
            <a:xfrm>
              <a:off x="837869" y="996131"/>
              <a:ext cx="1080000" cy="10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95097F5-F1BC-6B52-F892-A4ECE404103D}"/>
              </a:ext>
            </a:extLst>
          </p:cNvPr>
          <p:cNvGrpSpPr/>
          <p:nvPr/>
        </p:nvGrpSpPr>
        <p:grpSpPr>
          <a:xfrm rot="10800000">
            <a:off x="1475885" y="3530290"/>
            <a:ext cx="2160000" cy="1440000"/>
            <a:chOff x="4201556" y="220223"/>
            <a:chExt cx="4320000" cy="2880002"/>
          </a:xfrm>
          <a:solidFill>
            <a:srgbClr val="00B050"/>
          </a:solidFill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C4958955-6B23-B1EB-136E-0FCC53262332}"/>
                </a:ext>
              </a:extLst>
            </p:cNvPr>
            <p:cNvGrpSpPr/>
            <p:nvPr/>
          </p:nvGrpSpPr>
          <p:grpSpPr>
            <a:xfrm>
              <a:off x="4201556" y="220223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43FCD4FC-6CD5-CF16-A9FF-554F89EEFDCB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1DF858F1-4D56-3021-4A7D-C2237D7E65C0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EC9D7951-5D70-1FA2-3024-7F1F36EE4994}"/>
                </a:ext>
              </a:extLst>
            </p:cNvPr>
            <p:cNvGrpSpPr/>
            <p:nvPr/>
          </p:nvGrpSpPr>
          <p:grpSpPr>
            <a:xfrm rot="16200000">
              <a:off x="4921556" y="-499775"/>
              <a:ext cx="2880000" cy="4320000"/>
              <a:chOff x="8921563" y="1791645"/>
              <a:chExt cx="2880000" cy="4320000"/>
            </a:xfrm>
            <a:grpFill/>
          </p:grpSpPr>
          <p:grpSp>
            <p:nvGrpSpPr>
              <p:cNvPr id="22" name="Groupe 21">
                <a:extLst>
                  <a:ext uri="{FF2B5EF4-FFF2-40B4-BE49-F238E27FC236}">
                    <a16:creationId xmlns:a16="http://schemas.microsoft.com/office/drawing/2014/main" id="{E1FCA80F-990E-DB03-4B2A-707459AFA5F8}"/>
                  </a:ext>
                </a:extLst>
              </p:cNvPr>
              <p:cNvGrpSpPr/>
              <p:nvPr/>
            </p:nvGrpSpPr>
            <p:grpSpPr>
              <a:xfrm>
                <a:off x="8921563" y="3231645"/>
                <a:ext cx="2880000" cy="2880000"/>
                <a:chOff x="5641556" y="3231645"/>
                <a:chExt cx="2880000" cy="2880000"/>
              </a:xfrm>
              <a:grpFill/>
            </p:grpSpPr>
            <p:grpSp>
              <p:nvGrpSpPr>
                <p:cNvPr id="26" name="Groupe 25">
                  <a:extLst>
                    <a:ext uri="{FF2B5EF4-FFF2-40B4-BE49-F238E27FC236}">
                      <a16:creationId xmlns:a16="http://schemas.microsoft.com/office/drawing/2014/main" id="{440DE0BF-2635-A07F-DD1B-9CD1E2290AFE}"/>
                    </a:ext>
                  </a:extLst>
                </p:cNvPr>
                <p:cNvGrpSpPr/>
                <p:nvPr/>
              </p:nvGrpSpPr>
              <p:grpSpPr>
                <a:xfrm>
                  <a:off x="5641556" y="3231645"/>
                  <a:ext cx="2880000" cy="2880000"/>
                  <a:chOff x="2443914" y="3231645"/>
                  <a:chExt cx="2880000" cy="2880000"/>
                </a:xfrm>
                <a:grpFill/>
              </p:grpSpPr>
              <p:grpSp>
                <p:nvGrpSpPr>
                  <p:cNvPr id="30" name="Groupe 29">
                    <a:extLst>
                      <a:ext uri="{FF2B5EF4-FFF2-40B4-BE49-F238E27FC236}">
                        <a16:creationId xmlns:a16="http://schemas.microsoft.com/office/drawing/2014/main" id="{D2065987-5A6D-A7AC-0182-7ABB1C738120}"/>
                      </a:ext>
                    </a:extLst>
                  </p:cNvPr>
                  <p:cNvGrpSpPr/>
                  <p:nvPr/>
                </p:nvGrpSpPr>
                <p:grpSpPr>
                  <a:xfrm>
                    <a:off x="2443914" y="3231645"/>
                    <a:ext cx="1440000" cy="2880000"/>
                    <a:chOff x="388238" y="3231645"/>
                    <a:chExt cx="1440000" cy="2880000"/>
                  </a:xfrm>
                  <a:grpFill/>
                </p:grpSpPr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40585B0B-EC24-1C7F-CA7A-73EB3D9C9A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238" y="4671645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5" name="Ellipse 34">
                      <a:extLst>
                        <a:ext uri="{FF2B5EF4-FFF2-40B4-BE49-F238E27FC236}">
                          <a16:creationId xmlns:a16="http://schemas.microsoft.com/office/drawing/2014/main" id="{B0CC5624-A33D-BDE3-274D-751B74320B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238" y="4851645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334A676F-648A-029A-0779-AB73B9019B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238" y="3231645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7" name="Ellipse 36">
                      <a:extLst>
                        <a:ext uri="{FF2B5EF4-FFF2-40B4-BE49-F238E27FC236}">
                          <a16:creationId xmlns:a16="http://schemas.microsoft.com/office/drawing/2014/main" id="{E773304B-3710-37F5-E8B5-23C42C32EB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238" y="3411645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grpSp>
                <p:nvGrpSpPr>
                  <p:cNvPr id="31" name="Groupe 30">
                    <a:extLst>
                      <a:ext uri="{FF2B5EF4-FFF2-40B4-BE49-F238E27FC236}">
                        <a16:creationId xmlns:a16="http://schemas.microsoft.com/office/drawing/2014/main" id="{A366A592-F328-8B29-F0DE-DC0524A929C4}"/>
                      </a:ext>
                    </a:extLst>
                  </p:cNvPr>
                  <p:cNvGrpSpPr/>
                  <p:nvPr/>
                </p:nvGrpSpPr>
                <p:grpSpPr>
                  <a:xfrm>
                    <a:off x="3883914" y="467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3F655C99-8669-BC68-59D9-12430F0608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3" name="Ellipse 32">
                      <a:extLst>
                        <a:ext uri="{FF2B5EF4-FFF2-40B4-BE49-F238E27FC236}">
                          <a16:creationId xmlns:a16="http://schemas.microsoft.com/office/drawing/2014/main" id="{27170DF8-F0FB-7FBC-F76C-74C65C6D60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27" name="Groupe 26">
                  <a:extLst>
                    <a:ext uri="{FF2B5EF4-FFF2-40B4-BE49-F238E27FC236}">
                      <a16:creationId xmlns:a16="http://schemas.microsoft.com/office/drawing/2014/main" id="{F43BFD05-9EEB-A88B-1B32-9B09771601F8}"/>
                    </a:ext>
                  </a:extLst>
                </p:cNvPr>
                <p:cNvGrpSpPr/>
                <p:nvPr/>
              </p:nvGrpSpPr>
              <p:grpSpPr>
                <a:xfrm>
                  <a:off x="7081556" y="323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F08E6732-2E4F-38DC-E6E4-E64F97BF8E07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9" name="Ellipse 28">
                    <a:extLst>
                      <a:ext uri="{FF2B5EF4-FFF2-40B4-BE49-F238E27FC236}">
                        <a16:creationId xmlns:a16="http://schemas.microsoft.com/office/drawing/2014/main" id="{2120C65B-A986-0CF3-F565-FA22DC695180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23" name="Groupe 22">
                <a:extLst>
                  <a:ext uri="{FF2B5EF4-FFF2-40B4-BE49-F238E27FC236}">
                    <a16:creationId xmlns:a16="http://schemas.microsoft.com/office/drawing/2014/main" id="{1C17E73E-89CA-A3CE-60F4-E648149F6AAE}"/>
                  </a:ext>
                </a:extLst>
              </p:cNvPr>
              <p:cNvGrpSpPr/>
              <p:nvPr/>
            </p:nvGrpSpPr>
            <p:grpSpPr>
              <a:xfrm>
                <a:off x="8921563" y="179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6FBB70D9-5E30-8365-0402-E018A8862D27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" name="Ellipse 24">
                  <a:extLst>
                    <a:ext uri="{FF2B5EF4-FFF2-40B4-BE49-F238E27FC236}">
                      <a16:creationId xmlns:a16="http://schemas.microsoft.com/office/drawing/2014/main" id="{292ED7E5-D8BD-26C5-B396-ACBCC7F8C4E9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9334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139 L 0.1842 -0.00208 " pathEditMode="relative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0092 L -0.10885 -0.00093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6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8</a:t>
            </a:r>
            <a:r>
              <a:rPr lang="fr-FR" sz="7200" dirty="0"/>
              <a:t> = …</a:t>
            </a:r>
          </a:p>
        </p:txBody>
      </p:sp>
    </p:spTree>
    <p:extLst>
      <p:ext uri="{BB962C8B-B14F-4D97-AF65-F5344CB8AC3E}">
        <p14:creationId xmlns:p14="http://schemas.microsoft.com/office/powerpoint/2010/main" val="3641599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B050"/>
                </a:solidFill>
              </a:rPr>
              <a:t>6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8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59105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14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E2608EB-B755-D5A8-7057-A3B59E78B2D9}"/>
              </a:ext>
            </a:extLst>
          </p:cNvPr>
          <p:cNvGrpSpPr/>
          <p:nvPr/>
        </p:nvGrpSpPr>
        <p:grpSpPr>
          <a:xfrm>
            <a:off x="1468586" y="3621497"/>
            <a:ext cx="2160000" cy="1440000"/>
            <a:chOff x="4201556" y="220223"/>
            <a:chExt cx="4320000" cy="2880002"/>
          </a:xfrm>
          <a:solidFill>
            <a:srgbClr val="00B050"/>
          </a:solidFill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53A2AFF-F38F-FEFF-F52B-0CD22EA90F35}"/>
                </a:ext>
              </a:extLst>
            </p:cNvPr>
            <p:cNvGrpSpPr/>
            <p:nvPr/>
          </p:nvGrpSpPr>
          <p:grpSpPr>
            <a:xfrm>
              <a:off x="4201556" y="220223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FBF86A7-52B6-BE2B-615C-2D94DADB30BD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E4D867B5-1E96-3098-F2C3-CB8C685680DD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CDF212C2-D7B1-5D7B-670A-0BD5B4D56AED}"/>
                </a:ext>
              </a:extLst>
            </p:cNvPr>
            <p:cNvGrpSpPr/>
            <p:nvPr/>
          </p:nvGrpSpPr>
          <p:grpSpPr>
            <a:xfrm rot="16200000">
              <a:off x="4921556" y="-499775"/>
              <a:ext cx="2880000" cy="4320000"/>
              <a:chOff x="8921563" y="1791645"/>
              <a:chExt cx="2880000" cy="4320000"/>
            </a:xfrm>
            <a:grpFill/>
          </p:grpSpPr>
          <p:grpSp>
            <p:nvGrpSpPr>
              <p:cNvPr id="7" name="Groupe 6">
                <a:extLst>
                  <a:ext uri="{FF2B5EF4-FFF2-40B4-BE49-F238E27FC236}">
                    <a16:creationId xmlns:a16="http://schemas.microsoft.com/office/drawing/2014/main" id="{9802BDE1-5E99-3FD7-DC69-D6B979435F1C}"/>
                  </a:ext>
                </a:extLst>
              </p:cNvPr>
              <p:cNvGrpSpPr/>
              <p:nvPr/>
            </p:nvGrpSpPr>
            <p:grpSpPr>
              <a:xfrm>
                <a:off x="8921563" y="3231645"/>
                <a:ext cx="2880000" cy="2880000"/>
                <a:chOff x="5641556" y="3231645"/>
                <a:chExt cx="2880000" cy="2880000"/>
              </a:xfrm>
              <a:grpFill/>
            </p:grpSpPr>
            <p:grpSp>
              <p:nvGrpSpPr>
                <p:cNvPr id="11" name="Groupe 10">
                  <a:extLst>
                    <a:ext uri="{FF2B5EF4-FFF2-40B4-BE49-F238E27FC236}">
                      <a16:creationId xmlns:a16="http://schemas.microsoft.com/office/drawing/2014/main" id="{0AB62A99-1366-18C7-F00C-670F036EAC3F}"/>
                    </a:ext>
                  </a:extLst>
                </p:cNvPr>
                <p:cNvGrpSpPr/>
                <p:nvPr/>
              </p:nvGrpSpPr>
              <p:grpSpPr>
                <a:xfrm>
                  <a:off x="5641556" y="3231645"/>
                  <a:ext cx="2880000" cy="2880000"/>
                  <a:chOff x="2443914" y="3231645"/>
                  <a:chExt cx="2880000" cy="2880000"/>
                </a:xfrm>
                <a:grpFill/>
              </p:grpSpPr>
              <p:grpSp>
                <p:nvGrpSpPr>
                  <p:cNvPr id="15" name="Groupe 14">
                    <a:extLst>
                      <a:ext uri="{FF2B5EF4-FFF2-40B4-BE49-F238E27FC236}">
                        <a16:creationId xmlns:a16="http://schemas.microsoft.com/office/drawing/2014/main" id="{4B04E47A-6EFF-4FD6-E3D0-42A782B7DA7A}"/>
                      </a:ext>
                    </a:extLst>
                  </p:cNvPr>
                  <p:cNvGrpSpPr/>
                  <p:nvPr/>
                </p:nvGrpSpPr>
                <p:grpSpPr>
                  <a:xfrm>
                    <a:off x="2443914" y="3231645"/>
                    <a:ext cx="1440000" cy="2880000"/>
                    <a:chOff x="388238" y="3231645"/>
                    <a:chExt cx="1440000" cy="2880000"/>
                  </a:xfrm>
                  <a:grpFill/>
                </p:grpSpPr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B29BC6D2-707E-5B7A-66B9-7B60C70A3E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238" y="4671645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20" name="Ellipse 19">
                      <a:extLst>
                        <a:ext uri="{FF2B5EF4-FFF2-40B4-BE49-F238E27FC236}">
                          <a16:creationId xmlns:a16="http://schemas.microsoft.com/office/drawing/2014/main" id="{B1EC7574-81D6-7F17-C874-F69F482E4E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238" y="4851645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940583AF-940A-F666-9B38-36A59227AE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238" y="3231645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22" name="Ellipse 21">
                      <a:extLst>
                        <a:ext uri="{FF2B5EF4-FFF2-40B4-BE49-F238E27FC236}">
                          <a16:creationId xmlns:a16="http://schemas.microsoft.com/office/drawing/2014/main" id="{5C848BAE-F675-185E-F00D-D40E77F737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238" y="3411645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grpSp>
                <p:nvGrpSpPr>
                  <p:cNvPr id="16" name="Groupe 15">
                    <a:extLst>
                      <a:ext uri="{FF2B5EF4-FFF2-40B4-BE49-F238E27FC236}">
                        <a16:creationId xmlns:a16="http://schemas.microsoft.com/office/drawing/2014/main" id="{474E02B0-F6B4-C816-6FFF-349CAE1E94ED}"/>
                      </a:ext>
                    </a:extLst>
                  </p:cNvPr>
                  <p:cNvGrpSpPr/>
                  <p:nvPr/>
                </p:nvGrpSpPr>
                <p:grpSpPr>
                  <a:xfrm>
                    <a:off x="3883914" y="467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46E4C78B-910C-6090-4321-8B0AD7787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18" name="Ellipse 17">
                      <a:extLst>
                        <a:ext uri="{FF2B5EF4-FFF2-40B4-BE49-F238E27FC236}">
                          <a16:creationId xmlns:a16="http://schemas.microsoft.com/office/drawing/2014/main" id="{DEB4FEEE-59B5-062E-7CC1-D200455EEB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12" name="Groupe 11">
                  <a:extLst>
                    <a:ext uri="{FF2B5EF4-FFF2-40B4-BE49-F238E27FC236}">
                      <a16:creationId xmlns:a16="http://schemas.microsoft.com/office/drawing/2014/main" id="{29C95226-C749-1E8D-03FA-6CB0EFB550C4}"/>
                    </a:ext>
                  </a:extLst>
                </p:cNvPr>
                <p:cNvGrpSpPr/>
                <p:nvPr/>
              </p:nvGrpSpPr>
              <p:grpSpPr>
                <a:xfrm>
                  <a:off x="7081556" y="323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48A9ED87-3EBD-063A-F03A-7864784C57E4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4" name="Ellipse 13">
                    <a:extLst>
                      <a:ext uri="{FF2B5EF4-FFF2-40B4-BE49-F238E27FC236}">
                        <a16:creationId xmlns:a16="http://schemas.microsoft.com/office/drawing/2014/main" id="{2A9C6684-0E59-F01F-4862-1FE34E1B1A36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7E2FFCCE-65EC-CCE1-D343-BA809EFB03AC}"/>
                  </a:ext>
                </a:extLst>
              </p:cNvPr>
              <p:cNvGrpSpPr/>
              <p:nvPr/>
            </p:nvGrpSpPr>
            <p:grpSpPr>
              <a:xfrm>
                <a:off x="8921563" y="179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6636026F-8D65-2CA1-4E8C-ADDFD5BDFF81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" name="Ellipse 9">
                  <a:extLst>
                    <a:ext uri="{FF2B5EF4-FFF2-40B4-BE49-F238E27FC236}">
                      <a16:creationId xmlns:a16="http://schemas.microsoft.com/office/drawing/2014/main" id="{BC4CCBE3-4C4D-1E2A-D91B-BD3142014FD3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83032841-C840-BF84-520E-E9E8E394A659}"/>
              </a:ext>
            </a:extLst>
          </p:cNvPr>
          <p:cNvGrpSpPr/>
          <p:nvPr/>
        </p:nvGrpSpPr>
        <p:grpSpPr>
          <a:xfrm rot="5400000">
            <a:off x="4353615" y="2901497"/>
            <a:ext cx="1440000" cy="2880000"/>
            <a:chOff x="7706131" y="538620"/>
            <a:chExt cx="2880002" cy="5760000"/>
          </a:xfrm>
          <a:solidFill>
            <a:srgbClr val="00B0F0"/>
          </a:solidFill>
        </p:grpSpPr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4107F4D1-98D1-BBAF-BDD7-A667D63BFF8D}"/>
                </a:ext>
              </a:extLst>
            </p:cNvPr>
            <p:cNvGrpSpPr/>
            <p:nvPr/>
          </p:nvGrpSpPr>
          <p:grpSpPr>
            <a:xfrm rot="5400000">
              <a:off x="8426131" y="-181380"/>
              <a:ext cx="1440000" cy="2880000"/>
              <a:chOff x="388238" y="3231645"/>
              <a:chExt cx="1440000" cy="2880000"/>
            </a:xfrm>
            <a:grpFill/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677AFA9A-E35B-2A13-3F5D-130D4905C7C7}"/>
                  </a:ext>
                </a:extLst>
              </p:cNvPr>
              <p:cNvSpPr/>
              <p:nvPr/>
            </p:nvSpPr>
            <p:spPr>
              <a:xfrm>
                <a:off x="388238" y="467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1" name="Ellipse 50">
                <a:extLst>
                  <a:ext uri="{FF2B5EF4-FFF2-40B4-BE49-F238E27FC236}">
                    <a16:creationId xmlns:a16="http://schemas.microsoft.com/office/drawing/2014/main" id="{2E493ABB-3DFE-D61F-B970-58AA8A24A7E9}"/>
                  </a:ext>
                </a:extLst>
              </p:cNvPr>
              <p:cNvSpPr/>
              <p:nvPr/>
            </p:nvSpPr>
            <p:spPr>
              <a:xfrm>
                <a:off x="568239" y="4851645"/>
                <a:ext cx="1080000" cy="10800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8B22C99-396A-8C77-B6EE-7C8AF2B38BEA}"/>
                  </a:ext>
                </a:extLst>
              </p:cNvPr>
              <p:cNvSpPr/>
              <p:nvPr/>
            </p:nvSpPr>
            <p:spPr>
              <a:xfrm>
                <a:off x="388238" y="323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1A874E84-39DC-0A0B-2855-37634524BE13}"/>
                  </a:ext>
                </a:extLst>
              </p:cNvPr>
              <p:cNvSpPr/>
              <p:nvPr/>
            </p:nvSpPr>
            <p:spPr>
              <a:xfrm>
                <a:off x="568239" y="3411644"/>
                <a:ext cx="1080000" cy="10800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083B6F8E-5D28-C200-C5E2-FC02CBAC5160}"/>
                </a:ext>
              </a:extLst>
            </p:cNvPr>
            <p:cNvGrpSpPr/>
            <p:nvPr/>
          </p:nvGrpSpPr>
          <p:grpSpPr>
            <a:xfrm rot="5400000">
              <a:off x="6986132" y="2698619"/>
              <a:ext cx="4320000" cy="2880002"/>
              <a:chOff x="4201556" y="220223"/>
              <a:chExt cx="4320000" cy="2880002"/>
            </a:xfrm>
            <a:grpFill/>
          </p:grpSpPr>
          <p:grpSp>
            <p:nvGrpSpPr>
              <p:cNvPr id="28" name="Groupe 27">
                <a:extLst>
                  <a:ext uri="{FF2B5EF4-FFF2-40B4-BE49-F238E27FC236}">
                    <a16:creationId xmlns:a16="http://schemas.microsoft.com/office/drawing/2014/main" id="{013AC512-D12C-719C-FA6B-30537681ADCE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B6E33E13-3BA2-F1E4-1464-BAB862961A2F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9" name="Ellipse 48">
                  <a:extLst>
                    <a:ext uri="{FF2B5EF4-FFF2-40B4-BE49-F238E27FC236}">
                      <a16:creationId xmlns:a16="http://schemas.microsoft.com/office/drawing/2014/main" id="{D81031D0-1EBC-1991-05B1-10F535661E96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3CF3E7A3-B23F-5AD0-1A73-9E95A3236B90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  <a:grpFill/>
            </p:grpSpPr>
            <p:grpSp>
              <p:nvGrpSpPr>
                <p:cNvPr id="30" name="Groupe 29">
                  <a:extLst>
                    <a:ext uri="{FF2B5EF4-FFF2-40B4-BE49-F238E27FC236}">
                      <a16:creationId xmlns:a16="http://schemas.microsoft.com/office/drawing/2014/main" id="{9AD7AB85-D9A8-771F-67C1-1E99BCBEF6FE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  <a:grpFill/>
              </p:grpSpPr>
              <p:grpSp>
                <p:nvGrpSpPr>
                  <p:cNvPr id="34" name="Groupe 33">
                    <a:extLst>
                      <a:ext uri="{FF2B5EF4-FFF2-40B4-BE49-F238E27FC236}">
                        <a16:creationId xmlns:a16="http://schemas.microsoft.com/office/drawing/2014/main" id="{F8B57928-6E99-CC8C-82DD-DF255FF423BC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  <a:grpFill/>
                </p:grpSpPr>
                <p:grpSp>
                  <p:nvGrpSpPr>
                    <p:cNvPr id="38" name="Groupe 37">
                      <a:extLst>
                        <a:ext uri="{FF2B5EF4-FFF2-40B4-BE49-F238E27FC236}">
                          <a16:creationId xmlns:a16="http://schemas.microsoft.com/office/drawing/2014/main" id="{460DF0C6-C3F0-46F7-CAEA-040E4F4C938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  <a:grpFill/>
                  </p:grpSpPr>
                  <p:sp>
                    <p:nvSpPr>
                      <p:cNvPr id="44" name="Rectangle 43">
                        <a:extLst>
                          <a:ext uri="{FF2B5EF4-FFF2-40B4-BE49-F238E27FC236}">
                            <a16:creationId xmlns:a16="http://schemas.microsoft.com/office/drawing/2014/main" id="{EFA96051-57AB-578F-5FC0-46345593EA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45" name="Ellipse 44">
                        <a:extLst>
                          <a:ext uri="{FF2B5EF4-FFF2-40B4-BE49-F238E27FC236}">
                            <a16:creationId xmlns:a16="http://schemas.microsoft.com/office/drawing/2014/main" id="{76115310-D658-D728-6583-565E55EB85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46" name="Rectangle 45">
                        <a:extLst>
                          <a:ext uri="{FF2B5EF4-FFF2-40B4-BE49-F238E27FC236}">
                            <a16:creationId xmlns:a16="http://schemas.microsoft.com/office/drawing/2014/main" id="{1644EBCD-5FEF-9418-7514-03E2FD32C3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47" name="Ellipse 46">
                        <a:extLst>
                          <a:ext uri="{FF2B5EF4-FFF2-40B4-BE49-F238E27FC236}">
                            <a16:creationId xmlns:a16="http://schemas.microsoft.com/office/drawing/2014/main" id="{67B33D00-094C-1934-6FED-9B7B42563F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39" name="Groupe 38">
                      <a:extLst>
                        <a:ext uri="{FF2B5EF4-FFF2-40B4-BE49-F238E27FC236}">
                          <a16:creationId xmlns:a16="http://schemas.microsoft.com/office/drawing/2014/main" id="{8A9C212B-3D30-8EED-5A6F-C3692FC729A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  <a:grpFill/>
                  </p:grpSpPr>
                  <p:sp>
                    <p:nvSpPr>
                      <p:cNvPr id="42" name="Rectangle 41">
                        <a:extLst>
                          <a:ext uri="{FF2B5EF4-FFF2-40B4-BE49-F238E27FC236}">
                            <a16:creationId xmlns:a16="http://schemas.microsoft.com/office/drawing/2014/main" id="{660BC1D2-56FD-A990-0ABB-D07AC94CFD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43" name="Ellipse 42">
                        <a:extLst>
                          <a:ext uri="{FF2B5EF4-FFF2-40B4-BE49-F238E27FC236}">
                            <a16:creationId xmlns:a16="http://schemas.microsoft.com/office/drawing/2014/main" id="{D9A3D371-7115-8898-28B7-30FF11D2F7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35" name="Groupe 34">
                    <a:extLst>
                      <a:ext uri="{FF2B5EF4-FFF2-40B4-BE49-F238E27FC236}">
                        <a16:creationId xmlns:a16="http://schemas.microsoft.com/office/drawing/2014/main" id="{433CCF2C-F7E3-9E6D-9514-B962DAFAF5A9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5FF0050D-25A0-2766-18CB-583DFB29B9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7" name="Ellipse 36">
                      <a:extLst>
                        <a:ext uri="{FF2B5EF4-FFF2-40B4-BE49-F238E27FC236}">
                          <a16:creationId xmlns:a16="http://schemas.microsoft.com/office/drawing/2014/main" id="{CE69EF20-5A87-4CA7-AC98-2B6165AD07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31" name="Groupe 30">
                  <a:extLst>
                    <a:ext uri="{FF2B5EF4-FFF2-40B4-BE49-F238E27FC236}">
                      <a16:creationId xmlns:a16="http://schemas.microsoft.com/office/drawing/2014/main" id="{6C22ECB4-1F7E-F977-126A-C10E323156A4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DBB1D5BF-DC5D-F792-A6F3-A81E1EE09D24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" name="Ellipse 32">
                    <a:extLst>
                      <a:ext uri="{FF2B5EF4-FFF2-40B4-BE49-F238E27FC236}">
                        <a16:creationId xmlns:a16="http://schemas.microsoft.com/office/drawing/2014/main" id="{7434C621-B2A2-B01E-5F81-361B86530CB3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</p:grp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2499F4FC-FDD6-B56E-6C2A-61E9C5D7DD22}"/>
              </a:ext>
            </a:extLst>
          </p:cNvPr>
          <p:cNvCxnSpPr/>
          <p:nvPr/>
        </p:nvCxnSpPr>
        <p:spPr>
          <a:xfrm>
            <a:off x="5073614" y="3161067"/>
            <a:ext cx="0" cy="261034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41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9/10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7 + 7 = …</a:t>
            </a:r>
          </a:p>
        </p:txBody>
      </p:sp>
    </p:spTree>
    <p:extLst>
      <p:ext uri="{BB962C8B-B14F-4D97-AF65-F5344CB8AC3E}">
        <p14:creationId xmlns:p14="http://schemas.microsoft.com/office/powerpoint/2010/main" val="2994583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e 53">
            <a:extLst>
              <a:ext uri="{FF2B5EF4-FFF2-40B4-BE49-F238E27FC236}">
                <a16:creationId xmlns:a16="http://schemas.microsoft.com/office/drawing/2014/main" id="{B381A28C-0841-AE3A-1525-1BBB14533DBF}"/>
              </a:ext>
            </a:extLst>
          </p:cNvPr>
          <p:cNvGrpSpPr/>
          <p:nvPr/>
        </p:nvGrpSpPr>
        <p:grpSpPr>
          <a:xfrm rot="16200000">
            <a:off x="4900088" y="2960709"/>
            <a:ext cx="1440000" cy="2880000"/>
            <a:chOff x="4290286" y="753773"/>
            <a:chExt cx="2880004" cy="5760000"/>
          </a:xfrm>
          <a:solidFill>
            <a:srgbClr val="00B0F0"/>
          </a:solidFill>
        </p:grpSpPr>
        <p:grpSp>
          <p:nvGrpSpPr>
            <p:cNvPr id="56" name="Groupe 55">
              <a:extLst>
                <a:ext uri="{FF2B5EF4-FFF2-40B4-BE49-F238E27FC236}">
                  <a16:creationId xmlns:a16="http://schemas.microsoft.com/office/drawing/2014/main" id="{004E3802-308B-F1E3-0176-4EBEA5175582}"/>
                </a:ext>
              </a:extLst>
            </p:cNvPr>
            <p:cNvGrpSpPr/>
            <p:nvPr/>
          </p:nvGrpSpPr>
          <p:grpSpPr>
            <a:xfrm>
              <a:off x="4290286" y="753773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4837EB82-4EE9-C99E-6896-21846D58C63E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37E9D234-B647-B495-6976-D804501AA9B1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7" name="Groupe 56">
              <a:extLst>
                <a:ext uri="{FF2B5EF4-FFF2-40B4-BE49-F238E27FC236}">
                  <a16:creationId xmlns:a16="http://schemas.microsoft.com/office/drawing/2014/main" id="{642BD078-B35E-733D-C936-DF0EADCA3688}"/>
                </a:ext>
              </a:extLst>
            </p:cNvPr>
            <p:cNvGrpSpPr/>
            <p:nvPr/>
          </p:nvGrpSpPr>
          <p:grpSpPr>
            <a:xfrm rot="5400000">
              <a:off x="3570289" y="2913772"/>
              <a:ext cx="4320000" cy="2880002"/>
              <a:chOff x="4201556" y="220223"/>
              <a:chExt cx="4320000" cy="2880002"/>
            </a:xfrm>
            <a:grpFill/>
          </p:grpSpPr>
          <p:grpSp>
            <p:nvGrpSpPr>
              <p:cNvPr id="58" name="Groupe 57">
                <a:extLst>
                  <a:ext uri="{FF2B5EF4-FFF2-40B4-BE49-F238E27FC236}">
                    <a16:creationId xmlns:a16="http://schemas.microsoft.com/office/drawing/2014/main" id="{E338653E-AF35-3E3D-7B18-457172544D75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EB5F6F63-0C22-2EA7-1CF9-9CE09942813D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7" name="Ellipse 76">
                  <a:extLst>
                    <a:ext uri="{FF2B5EF4-FFF2-40B4-BE49-F238E27FC236}">
                      <a16:creationId xmlns:a16="http://schemas.microsoft.com/office/drawing/2014/main" id="{1383E634-6D20-DE88-6127-7CFA51556B53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59" name="Groupe 58">
                <a:extLst>
                  <a:ext uri="{FF2B5EF4-FFF2-40B4-BE49-F238E27FC236}">
                    <a16:creationId xmlns:a16="http://schemas.microsoft.com/office/drawing/2014/main" id="{B4A1631D-3FE8-3FAF-A647-CB9C32B5AED6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  <a:grpFill/>
            </p:grpSpPr>
            <p:grpSp>
              <p:nvGrpSpPr>
                <p:cNvPr id="60" name="Groupe 59">
                  <a:extLst>
                    <a:ext uri="{FF2B5EF4-FFF2-40B4-BE49-F238E27FC236}">
                      <a16:creationId xmlns:a16="http://schemas.microsoft.com/office/drawing/2014/main" id="{36A8C462-656E-9AB9-266A-6AFAF279B3B0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  <a:grpFill/>
              </p:grpSpPr>
              <p:grpSp>
                <p:nvGrpSpPr>
                  <p:cNvPr id="64" name="Groupe 63">
                    <a:extLst>
                      <a:ext uri="{FF2B5EF4-FFF2-40B4-BE49-F238E27FC236}">
                        <a16:creationId xmlns:a16="http://schemas.microsoft.com/office/drawing/2014/main" id="{C244B747-9041-4F0A-F708-D0D865E998E0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  <a:grpFill/>
                </p:grpSpPr>
                <p:grpSp>
                  <p:nvGrpSpPr>
                    <p:cNvPr id="68" name="Groupe 67">
                      <a:extLst>
                        <a:ext uri="{FF2B5EF4-FFF2-40B4-BE49-F238E27FC236}">
                          <a16:creationId xmlns:a16="http://schemas.microsoft.com/office/drawing/2014/main" id="{AD241BC4-5EDB-2917-C861-B79801A4B7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  <a:grpFill/>
                  </p:grpSpPr>
                  <p:sp>
                    <p:nvSpPr>
                      <p:cNvPr id="72" name="Rectangle 71">
                        <a:extLst>
                          <a:ext uri="{FF2B5EF4-FFF2-40B4-BE49-F238E27FC236}">
                            <a16:creationId xmlns:a16="http://schemas.microsoft.com/office/drawing/2014/main" id="{A0280848-DAD3-4510-08E7-DAACE8DC32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73" name="Ellipse 72">
                        <a:extLst>
                          <a:ext uri="{FF2B5EF4-FFF2-40B4-BE49-F238E27FC236}">
                            <a16:creationId xmlns:a16="http://schemas.microsoft.com/office/drawing/2014/main" id="{CA1FA087-BBCC-767F-CFC3-7A5064253E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74" name="Rectangle 73">
                        <a:extLst>
                          <a:ext uri="{FF2B5EF4-FFF2-40B4-BE49-F238E27FC236}">
                            <a16:creationId xmlns:a16="http://schemas.microsoft.com/office/drawing/2014/main" id="{1698C868-EF1D-37F5-1132-DA75650C85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75" name="Ellipse 74">
                        <a:extLst>
                          <a:ext uri="{FF2B5EF4-FFF2-40B4-BE49-F238E27FC236}">
                            <a16:creationId xmlns:a16="http://schemas.microsoft.com/office/drawing/2014/main" id="{F6511EA3-9220-F5C2-56E1-1B910F35AA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69" name="Groupe 68">
                      <a:extLst>
                        <a:ext uri="{FF2B5EF4-FFF2-40B4-BE49-F238E27FC236}">
                          <a16:creationId xmlns:a16="http://schemas.microsoft.com/office/drawing/2014/main" id="{7A2CEEC7-3399-7A68-794A-D04984B1A8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  <a:grpFill/>
                  </p:grpSpPr>
                  <p:sp>
                    <p:nvSpPr>
                      <p:cNvPr id="70" name="Rectangle 69">
                        <a:extLst>
                          <a:ext uri="{FF2B5EF4-FFF2-40B4-BE49-F238E27FC236}">
                            <a16:creationId xmlns:a16="http://schemas.microsoft.com/office/drawing/2014/main" id="{178D8F76-1916-E11B-6ABA-7550BEB4C1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71" name="Ellipse 70">
                        <a:extLst>
                          <a:ext uri="{FF2B5EF4-FFF2-40B4-BE49-F238E27FC236}">
                            <a16:creationId xmlns:a16="http://schemas.microsoft.com/office/drawing/2014/main" id="{4B78EEA8-BDFD-047A-C15E-A3052A3BA7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65" name="Groupe 64">
                    <a:extLst>
                      <a:ext uri="{FF2B5EF4-FFF2-40B4-BE49-F238E27FC236}">
                        <a16:creationId xmlns:a16="http://schemas.microsoft.com/office/drawing/2014/main" id="{C484E799-DC5D-57E6-B512-CD4EEBDB2992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88C3CD76-7AB7-3BB4-CFE1-C0077B4334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67" name="Ellipse 66">
                      <a:extLst>
                        <a:ext uri="{FF2B5EF4-FFF2-40B4-BE49-F238E27FC236}">
                          <a16:creationId xmlns:a16="http://schemas.microsoft.com/office/drawing/2014/main" id="{0E266D16-787D-3133-599B-F7499A0EBB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61" name="Groupe 60">
                  <a:extLst>
                    <a:ext uri="{FF2B5EF4-FFF2-40B4-BE49-F238E27FC236}">
                      <a16:creationId xmlns:a16="http://schemas.microsoft.com/office/drawing/2014/main" id="{3841EB7D-30B3-E8B4-C1CE-9A32C02F8DA5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533AB86E-0BBD-62D8-3D90-7E9073E1C4FF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" name="Ellipse 62">
                    <a:extLst>
                      <a:ext uri="{FF2B5EF4-FFF2-40B4-BE49-F238E27FC236}">
                        <a16:creationId xmlns:a16="http://schemas.microsoft.com/office/drawing/2014/main" id="{0B53D2D9-2388-EFD4-7A9A-8B9332F55FC7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9/10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B050"/>
                </a:solidFill>
              </a:rPr>
              <a:t>7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7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59105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14</a:t>
            </a:r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2499F4FC-FDD6-B56E-6C2A-61E9C5D7DD22}"/>
              </a:ext>
            </a:extLst>
          </p:cNvPr>
          <p:cNvCxnSpPr/>
          <p:nvPr/>
        </p:nvCxnSpPr>
        <p:spPr>
          <a:xfrm>
            <a:off x="5626897" y="3161067"/>
            <a:ext cx="0" cy="261034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e 79">
            <a:extLst>
              <a:ext uri="{FF2B5EF4-FFF2-40B4-BE49-F238E27FC236}">
                <a16:creationId xmlns:a16="http://schemas.microsoft.com/office/drawing/2014/main" id="{5EC2D0FE-FF54-0D42-C97B-0B48264D2D15}"/>
              </a:ext>
            </a:extLst>
          </p:cNvPr>
          <p:cNvGrpSpPr/>
          <p:nvPr/>
        </p:nvGrpSpPr>
        <p:grpSpPr>
          <a:xfrm rot="5400000">
            <a:off x="2740090" y="2960709"/>
            <a:ext cx="1440000" cy="2880000"/>
            <a:chOff x="4290286" y="753773"/>
            <a:chExt cx="2880004" cy="5760000"/>
          </a:xfrm>
          <a:solidFill>
            <a:srgbClr val="00B050"/>
          </a:solidFill>
        </p:grpSpPr>
        <p:grpSp>
          <p:nvGrpSpPr>
            <p:cNvPr id="81" name="Groupe 80">
              <a:extLst>
                <a:ext uri="{FF2B5EF4-FFF2-40B4-BE49-F238E27FC236}">
                  <a16:creationId xmlns:a16="http://schemas.microsoft.com/office/drawing/2014/main" id="{9C93E438-E49C-6E27-41F7-3967C7758646}"/>
                </a:ext>
              </a:extLst>
            </p:cNvPr>
            <p:cNvGrpSpPr/>
            <p:nvPr/>
          </p:nvGrpSpPr>
          <p:grpSpPr>
            <a:xfrm>
              <a:off x="4290286" y="753773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32E63F41-4E9C-7EEC-20D7-89E20112DCD9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4" name="Ellipse 103">
                <a:extLst>
                  <a:ext uri="{FF2B5EF4-FFF2-40B4-BE49-F238E27FC236}">
                    <a16:creationId xmlns:a16="http://schemas.microsoft.com/office/drawing/2014/main" id="{346D64B5-B75F-E280-F6CF-CC925EFFB8B5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82" name="Groupe 81">
              <a:extLst>
                <a:ext uri="{FF2B5EF4-FFF2-40B4-BE49-F238E27FC236}">
                  <a16:creationId xmlns:a16="http://schemas.microsoft.com/office/drawing/2014/main" id="{71CBC7F7-258D-5D06-3AEA-950302FC401A}"/>
                </a:ext>
              </a:extLst>
            </p:cNvPr>
            <p:cNvGrpSpPr/>
            <p:nvPr/>
          </p:nvGrpSpPr>
          <p:grpSpPr>
            <a:xfrm rot="5400000">
              <a:off x="3570289" y="2913772"/>
              <a:ext cx="4320000" cy="2880002"/>
              <a:chOff x="4201556" y="220223"/>
              <a:chExt cx="4320000" cy="2880002"/>
            </a:xfrm>
            <a:grpFill/>
          </p:grpSpPr>
          <p:grpSp>
            <p:nvGrpSpPr>
              <p:cNvPr id="83" name="Groupe 82">
                <a:extLst>
                  <a:ext uri="{FF2B5EF4-FFF2-40B4-BE49-F238E27FC236}">
                    <a16:creationId xmlns:a16="http://schemas.microsoft.com/office/drawing/2014/main" id="{0DCBAF38-72FD-6FAE-3E13-38C66EC010BA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16603C62-C204-241C-64CF-69FFB12D9BC0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2" name="Ellipse 101">
                  <a:extLst>
                    <a:ext uri="{FF2B5EF4-FFF2-40B4-BE49-F238E27FC236}">
                      <a16:creationId xmlns:a16="http://schemas.microsoft.com/office/drawing/2014/main" id="{88863848-AD53-416D-DE9D-326D90DCB53E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4" name="Groupe 83">
                <a:extLst>
                  <a:ext uri="{FF2B5EF4-FFF2-40B4-BE49-F238E27FC236}">
                    <a16:creationId xmlns:a16="http://schemas.microsoft.com/office/drawing/2014/main" id="{21B7B4D5-6A42-B8E4-379E-F50B371D1230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  <a:grpFill/>
            </p:grpSpPr>
            <p:grpSp>
              <p:nvGrpSpPr>
                <p:cNvPr id="85" name="Groupe 84">
                  <a:extLst>
                    <a:ext uri="{FF2B5EF4-FFF2-40B4-BE49-F238E27FC236}">
                      <a16:creationId xmlns:a16="http://schemas.microsoft.com/office/drawing/2014/main" id="{30C91204-00D7-B0FD-F362-FD926F4575D5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  <a:grpFill/>
              </p:grpSpPr>
              <p:grpSp>
                <p:nvGrpSpPr>
                  <p:cNvPr id="89" name="Groupe 88">
                    <a:extLst>
                      <a:ext uri="{FF2B5EF4-FFF2-40B4-BE49-F238E27FC236}">
                        <a16:creationId xmlns:a16="http://schemas.microsoft.com/office/drawing/2014/main" id="{B73291FE-FC32-7211-157C-54A5DB194D2C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  <a:grpFill/>
                </p:grpSpPr>
                <p:grpSp>
                  <p:nvGrpSpPr>
                    <p:cNvPr id="93" name="Groupe 92">
                      <a:extLst>
                        <a:ext uri="{FF2B5EF4-FFF2-40B4-BE49-F238E27FC236}">
                          <a16:creationId xmlns:a16="http://schemas.microsoft.com/office/drawing/2014/main" id="{8DE7C638-6663-49E7-7E38-2DCD124310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  <a:grpFill/>
                  </p:grpSpPr>
                  <p:sp>
                    <p:nvSpPr>
                      <p:cNvPr id="97" name="Rectangle 96">
                        <a:extLst>
                          <a:ext uri="{FF2B5EF4-FFF2-40B4-BE49-F238E27FC236}">
                            <a16:creationId xmlns:a16="http://schemas.microsoft.com/office/drawing/2014/main" id="{A810ADD6-4DE4-3679-5374-C0D90CA032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98" name="Ellipse 97">
                        <a:extLst>
                          <a:ext uri="{FF2B5EF4-FFF2-40B4-BE49-F238E27FC236}">
                            <a16:creationId xmlns:a16="http://schemas.microsoft.com/office/drawing/2014/main" id="{17B19060-7D4B-0FEA-691C-40220BF591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99" name="Rectangle 98">
                        <a:extLst>
                          <a:ext uri="{FF2B5EF4-FFF2-40B4-BE49-F238E27FC236}">
                            <a16:creationId xmlns:a16="http://schemas.microsoft.com/office/drawing/2014/main" id="{B314E433-782A-B447-6AAE-B97F312B35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100" name="Ellipse 99">
                        <a:extLst>
                          <a:ext uri="{FF2B5EF4-FFF2-40B4-BE49-F238E27FC236}">
                            <a16:creationId xmlns:a16="http://schemas.microsoft.com/office/drawing/2014/main" id="{1503785F-3291-C46D-6093-340F648B7E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94" name="Groupe 93">
                      <a:extLst>
                        <a:ext uri="{FF2B5EF4-FFF2-40B4-BE49-F238E27FC236}">
                          <a16:creationId xmlns:a16="http://schemas.microsoft.com/office/drawing/2014/main" id="{5006B1B9-9885-7EE9-01B1-92CB83D9A7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  <a:grpFill/>
                  </p:grpSpPr>
                  <p:sp>
                    <p:nvSpPr>
                      <p:cNvPr id="95" name="Rectangle 94">
                        <a:extLst>
                          <a:ext uri="{FF2B5EF4-FFF2-40B4-BE49-F238E27FC236}">
                            <a16:creationId xmlns:a16="http://schemas.microsoft.com/office/drawing/2014/main" id="{7DA7E384-F0F5-2AC0-A12A-E3845F286B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96" name="Ellipse 95">
                        <a:extLst>
                          <a:ext uri="{FF2B5EF4-FFF2-40B4-BE49-F238E27FC236}">
                            <a16:creationId xmlns:a16="http://schemas.microsoft.com/office/drawing/2014/main" id="{7214FBBA-E882-708A-752A-5A2CB6EDBF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90" name="Groupe 89">
                    <a:extLst>
                      <a:ext uri="{FF2B5EF4-FFF2-40B4-BE49-F238E27FC236}">
                        <a16:creationId xmlns:a16="http://schemas.microsoft.com/office/drawing/2014/main" id="{BD0B1490-1EB3-869F-D07C-DBCE2770DEB4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91" name="Rectangle 90">
                      <a:extLst>
                        <a:ext uri="{FF2B5EF4-FFF2-40B4-BE49-F238E27FC236}">
                          <a16:creationId xmlns:a16="http://schemas.microsoft.com/office/drawing/2014/main" id="{4A9A6BCD-C746-FE35-F7EA-196B17E688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92" name="Ellipse 91">
                      <a:extLst>
                        <a:ext uri="{FF2B5EF4-FFF2-40B4-BE49-F238E27FC236}">
                          <a16:creationId xmlns:a16="http://schemas.microsoft.com/office/drawing/2014/main" id="{091F4DB1-8AC4-FE4D-9975-D8777EEEAC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86" name="Groupe 85">
                  <a:extLst>
                    <a:ext uri="{FF2B5EF4-FFF2-40B4-BE49-F238E27FC236}">
                      <a16:creationId xmlns:a16="http://schemas.microsoft.com/office/drawing/2014/main" id="{133E65B4-C3F7-D8FB-DA1F-8CB30734FE22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8EE34F99-346F-B47C-E55E-A2833B3E5B70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8" name="Ellipse 87">
                    <a:extLst>
                      <a:ext uri="{FF2B5EF4-FFF2-40B4-BE49-F238E27FC236}">
                        <a16:creationId xmlns:a16="http://schemas.microsoft.com/office/drawing/2014/main" id="{E6C81FD6-593F-E982-B7A6-2A01AEE64393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98853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B050"/>
                </a:solidFill>
              </a:rPr>
              <a:t>4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2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1464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1F212C8-10BD-95D4-3287-FA81E3556B55}"/>
              </a:ext>
            </a:extLst>
          </p:cNvPr>
          <p:cNvGrpSpPr/>
          <p:nvPr/>
        </p:nvGrpSpPr>
        <p:grpSpPr>
          <a:xfrm>
            <a:off x="3851999" y="3369491"/>
            <a:ext cx="720000" cy="1440000"/>
            <a:chOff x="388238" y="3231645"/>
            <a:chExt cx="1440000" cy="2880000"/>
          </a:xfrm>
          <a:solidFill>
            <a:srgbClr val="00B0F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5CE3ECB-765A-10D2-C296-0B0A295BAD91}"/>
                </a:ext>
              </a:extLst>
            </p:cNvPr>
            <p:cNvSpPr/>
            <p:nvPr/>
          </p:nvSpPr>
          <p:spPr>
            <a:xfrm>
              <a:off x="388238" y="4671645"/>
              <a:ext cx="1440000" cy="144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B83A886E-1EE5-5E79-17B0-D74ACDF18625}"/>
                </a:ext>
              </a:extLst>
            </p:cNvPr>
            <p:cNvSpPr/>
            <p:nvPr/>
          </p:nvSpPr>
          <p:spPr>
            <a:xfrm>
              <a:off x="568238" y="4851645"/>
              <a:ext cx="1080000" cy="10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718D875-2035-52FD-97A4-4FDA0DCD4202}"/>
                </a:ext>
              </a:extLst>
            </p:cNvPr>
            <p:cNvSpPr/>
            <p:nvPr/>
          </p:nvSpPr>
          <p:spPr>
            <a:xfrm>
              <a:off x="388238" y="3231645"/>
              <a:ext cx="1440000" cy="144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98C92CB-7054-CAA4-D917-4FB7688425E7}"/>
                </a:ext>
              </a:extLst>
            </p:cNvPr>
            <p:cNvSpPr/>
            <p:nvPr/>
          </p:nvSpPr>
          <p:spPr>
            <a:xfrm>
              <a:off x="568238" y="3411645"/>
              <a:ext cx="1080000" cy="10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CF9DF183-D5AC-3768-65EC-C984228D3762}"/>
              </a:ext>
            </a:extLst>
          </p:cNvPr>
          <p:cNvGrpSpPr/>
          <p:nvPr/>
        </p:nvGrpSpPr>
        <p:grpSpPr>
          <a:xfrm>
            <a:off x="2401595" y="3369491"/>
            <a:ext cx="1440000" cy="1440000"/>
            <a:chOff x="5641556" y="3231645"/>
            <a:chExt cx="2880000" cy="2880000"/>
          </a:xfrm>
          <a:solidFill>
            <a:srgbClr val="00B050"/>
          </a:solidFill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762B327D-70EF-CB82-A4D0-482293B2B9E1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14" name="Groupe 13">
                <a:extLst>
                  <a:ext uri="{FF2B5EF4-FFF2-40B4-BE49-F238E27FC236}">
                    <a16:creationId xmlns:a16="http://schemas.microsoft.com/office/drawing/2014/main" id="{D2502AA8-734A-91C5-9CF0-851D35C3761C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6B1DE772-96B5-18F4-ABEC-096BF3046AF2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" name="Ellipse 18">
                  <a:extLst>
                    <a:ext uri="{FF2B5EF4-FFF2-40B4-BE49-F238E27FC236}">
                      <a16:creationId xmlns:a16="http://schemas.microsoft.com/office/drawing/2014/main" id="{9CEBD915-162F-0241-8DB0-DA795267BFF4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B79A4AC2-9B58-1A10-00C7-56BCE25CF86B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" name="Ellipse 20">
                  <a:extLst>
                    <a:ext uri="{FF2B5EF4-FFF2-40B4-BE49-F238E27FC236}">
                      <a16:creationId xmlns:a16="http://schemas.microsoft.com/office/drawing/2014/main" id="{CB23D791-EA45-12BA-C8AC-F6FD1D61FA08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5" name="Groupe 14">
                <a:extLst>
                  <a:ext uri="{FF2B5EF4-FFF2-40B4-BE49-F238E27FC236}">
                    <a16:creationId xmlns:a16="http://schemas.microsoft.com/office/drawing/2014/main" id="{F26FBBF0-584C-C726-5E26-9494B02E231F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265CABF-06BC-2CD9-A551-AB8F0D600700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" name="Ellipse 16">
                  <a:extLst>
                    <a:ext uri="{FF2B5EF4-FFF2-40B4-BE49-F238E27FC236}">
                      <a16:creationId xmlns:a16="http://schemas.microsoft.com/office/drawing/2014/main" id="{BDCEBFD9-1AB0-89E8-5009-FAC8CC793E26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26203D7D-AC3A-97FF-E6B2-73457688F8B4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61FE38A-7115-B7E3-0213-0310DE7B896A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89C42D97-EB02-B264-E648-B2A09353165B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9 + 3 = …</a:t>
            </a:r>
          </a:p>
        </p:txBody>
      </p:sp>
    </p:spTree>
    <p:extLst>
      <p:ext uri="{BB962C8B-B14F-4D97-AF65-F5344CB8AC3E}">
        <p14:creationId xmlns:p14="http://schemas.microsoft.com/office/powerpoint/2010/main" val="1777597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B050"/>
                </a:solidFill>
              </a:rPr>
              <a:t>9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3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59105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12</a:t>
            </a:r>
          </a:p>
        </p:txBody>
      </p: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1A0F8AF1-A460-91C9-6E86-9BCA05B9B643}"/>
              </a:ext>
            </a:extLst>
          </p:cNvPr>
          <p:cNvGrpSpPr/>
          <p:nvPr/>
        </p:nvGrpSpPr>
        <p:grpSpPr>
          <a:xfrm rot="16200000">
            <a:off x="5039532" y="3696934"/>
            <a:ext cx="1440000" cy="1440000"/>
            <a:chOff x="2443914" y="3231645"/>
            <a:chExt cx="2880000" cy="2880000"/>
          </a:xfrm>
          <a:solidFill>
            <a:srgbClr val="00B0F0"/>
          </a:solidFill>
        </p:grpSpPr>
        <p:grpSp>
          <p:nvGrpSpPr>
            <p:cNvPr id="56" name="Groupe 55">
              <a:extLst>
                <a:ext uri="{FF2B5EF4-FFF2-40B4-BE49-F238E27FC236}">
                  <a16:creationId xmlns:a16="http://schemas.microsoft.com/office/drawing/2014/main" id="{28AEC1E1-EC5A-CD19-A951-78E504102679}"/>
                </a:ext>
              </a:extLst>
            </p:cNvPr>
            <p:cNvGrpSpPr/>
            <p:nvPr/>
          </p:nvGrpSpPr>
          <p:grpSpPr>
            <a:xfrm>
              <a:off x="2443914" y="3231645"/>
              <a:ext cx="1440000" cy="2880000"/>
              <a:chOff x="388238" y="3231645"/>
              <a:chExt cx="1440000" cy="2880000"/>
            </a:xfrm>
            <a:grpFill/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7815F219-1AF4-E116-618F-C1C8951B8274}"/>
                  </a:ext>
                </a:extLst>
              </p:cNvPr>
              <p:cNvSpPr/>
              <p:nvPr/>
            </p:nvSpPr>
            <p:spPr>
              <a:xfrm>
                <a:off x="388238" y="467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1" name="Ellipse 60">
                <a:extLst>
                  <a:ext uri="{FF2B5EF4-FFF2-40B4-BE49-F238E27FC236}">
                    <a16:creationId xmlns:a16="http://schemas.microsoft.com/office/drawing/2014/main" id="{68FCEBA8-64A6-96CD-AC48-D8EC27D6516F}"/>
                  </a:ext>
                </a:extLst>
              </p:cNvPr>
              <p:cNvSpPr/>
              <p:nvPr/>
            </p:nvSpPr>
            <p:spPr>
              <a:xfrm>
                <a:off x="568238" y="485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F38D221B-1743-4FF0-7F83-6C2036255760}"/>
                  </a:ext>
                </a:extLst>
              </p:cNvPr>
              <p:cNvSpPr/>
              <p:nvPr/>
            </p:nvSpPr>
            <p:spPr>
              <a:xfrm>
                <a:off x="388238" y="323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3" name="Ellipse 62">
                <a:extLst>
                  <a:ext uri="{FF2B5EF4-FFF2-40B4-BE49-F238E27FC236}">
                    <a16:creationId xmlns:a16="http://schemas.microsoft.com/office/drawing/2014/main" id="{4AF9E7EE-AA50-F291-5186-FFA8AA65159B}"/>
                  </a:ext>
                </a:extLst>
              </p:cNvPr>
              <p:cNvSpPr/>
              <p:nvPr/>
            </p:nvSpPr>
            <p:spPr>
              <a:xfrm>
                <a:off x="568238" y="341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7" name="Groupe 56">
              <a:extLst>
                <a:ext uri="{FF2B5EF4-FFF2-40B4-BE49-F238E27FC236}">
                  <a16:creationId xmlns:a16="http://schemas.microsoft.com/office/drawing/2014/main" id="{4F0C205E-F88A-AA4B-49EE-C8071474D686}"/>
                </a:ext>
              </a:extLst>
            </p:cNvPr>
            <p:cNvGrpSpPr/>
            <p:nvPr/>
          </p:nvGrpSpPr>
          <p:grpSpPr>
            <a:xfrm>
              <a:off x="3883914" y="467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290B9EA8-23D8-BEE0-1066-70F4B4954F90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878BC702-0334-4570-9463-5232AF704A57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5E9E73D0-8603-54A0-F7FE-029C0730AC51}"/>
              </a:ext>
            </a:extLst>
          </p:cNvPr>
          <p:cNvGrpSpPr/>
          <p:nvPr/>
        </p:nvGrpSpPr>
        <p:grpSpPr>
          <a:xfrm>
            <a:off x="2159531" y="3696935"/>
            <a:ext cx="3600000" cy="1440000"/>
            <a:chOff x="424612" y="3657843"/>
            <a:chExt cx="7202777" cy="2880002"/>
          </a:xfrm>
          <a:solidFill>
            <a:srgbClr val="00B050"/>
          </a:solidFill>
        </p:grpSpPr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50A76F27-82CC-DD34-4F91-CF84E33D447E}"/>
                </a:ext>
              </a:extLst>
            </p:cNvPr>
            <p:cNvGrpSpPr/>
            <p:nvPr/>
          </p:nvGrpSpPr>
          <p:grpSpPr>
            <a:xfrm>
              <a:off x="424612" y="3657843"/>
              <a:ext cx="4320000" cy="2880002"/>
              <a:chOff x="4201556" y="220223"/>
              <a:chExt cx="4320000" cy="2880002"/>
            </a:xfrm>
            <a:grpFill/>
          </p:grpSpPr>
          <p:grpSp>
            <p:nvGrpSpPr>
              <p:cNvPr id="75" name="Groupe 74">
                <a:extLst>
                  <a:ext uri="{FF2B5EF4-FFF2-40B4-BE49-F238E27FC236}">
                    <a16:creationId xmlns:a16="http://schemas.microsoft.com/office/drawing/2014/main" id="{7ED466A4-3030-E46D-E5FF-52B8CB10AC8E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F2503213-E681-BF69-329A-AA78D71A7220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4" name="Ellipse 93">
                  <a:extLst>
                    <a:ext uri="{FF2B5EF4-FFF2-40B4-BE49-F238E27FC236}">
                      <a16:creationId xmlns:a16="http://schemas.microsoft.com/office/drawing/2014/main" id="{A0CF8394-8716-8291-1A46-37206F6E955A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76" name="Groupe 75">
                <a:extLst>
                  <a:ext uri="{FF2B5EF4-FFF2-40B4-BE49-F238E27FC236}">
                    <a16:creationId xmlns:a16="http://schemas.microsoft.com/office/drawing/2014/main" id="{27879F85-5010-FA6D-80B7-2AA5283A0E61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  <a:grpFill/>
            </p:grpSpPr>
            <p:grpSp>
              <p:nvGrpSpPr>
                <p:cNvPr id="77" name="Groupe 76">
                  <a:extLst>
                    <a:ext uri="{FF2B5EF4-FFF2-40B4-BE49-F238E27FC236}">
                      <a16:creationId xmlns:a16="http://schemas.microsoft.com/office/drawing/2014/main" id="{F1ADDF6C-7086-C4D3-8EF2-EC3E6B634498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  <a:grpFill/>
              </p:grpSpPr>
              <p:grpSp>
                <p:nvGrpSpPr>
                  <p:cNvPr id="81" name="Groupe 80">
                    <a:extLst>
                      <a:ext uri="{FF2B5EF4-FFF2-40B4-BE49-F238E27FC236}">
                        <a16:creationId xmlns:a16="http://schemas.microsoft.com/office/drawing/2014/main" id="{5607DC0C-20CC-1792-49FA-3C2370D107B7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  <a:grpFill/>
                </p:grpSpPr>
                <p:grpSp>
                  <p:nvGrpSpPr>
                    <p:cNvPr id="85" name="Groupe 84">
                      <a:extLst>
                        <a:ext uri="{FF2B5EF4-FFF2-40B4-BE49-F238E27FC236}">
                          <a16:creationId xmlns:a16="http://schemas.microsoft.com/office/drawing/2014/main" id="{F240B5D9-04D5-098F-B6F1-08151A0118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  <a:grpFill/>
                  </p:grpSpPr>
                  <p:sp>
                    <p:nvSpPr>
                      <p:cNvPr id="89" name="Rectangle 88">
                        <a:extLst>
                          <a:ext uri="{FF2B5EF4-FFF2-40B4-BE49-F238E27FC236}">
                            <a16:creationId xmlns:a16="http://schemas.microsoft.com/office/drawing/2014/main" id="{8650471C-6E3E-A0C3-7DC7-2C0136E576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90" name="Ellipse 89">
                        <a:extLst>
                          <a:ext uri="{FF2B5EF4-FFF2-40B4-BE49-F238E27FC236}">
                            <a16:creationId xmlns:a16="http://schemas.microsoft.com/office/drawing/2014/main" id="{5720B30F-E94F-43CB-FDA8-D4C75619B0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91" name="Rectangle 90">
                        <a:extLst>
                          <a:ext uri="{FF2B5EF4-FFF2-40B4-BE49-F238E27FC236}">
                            <a16:creationId xmlns:a16="http://schemas.microsoft.com/office/drawing/2014/main" id="{878EA9A6-A248-7B12-73D3-B55C7CE950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92" name="Ellipse 91">
                        <a:extLst>
                          <a:ext uri="{FF2B5EF4-FFF2-40B4-BE49-F238E27FC236}">
                            <a16:creationId xmlns:a16="http://schemas.microsoft.com/office/drawing/2014/main" id="{1AB72FCE-C457-ADA2-28D1-00A7FCFE2A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86" name="Groupe 85">
                      <a:extLst>
                        <a:ext uri="{FF2B5EF4-FFF2-40B4-BE49-F238E27FC236}">
                          <a16:creationId xmlns:a16="http://schemas.microsoft.com/office/drawing/2014/main" id="{0D00435E-91D4-D1CE-A515-21DDDE67C7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  <a:grpFill/>
                  </p:grpSpPr>
                  <p:sp>
                    <p:nvSpPr>
                      <p:cNvPr id="87" name="Rectangle 86">
                        <a:extLst>
                          <a:ext uri="{FF2B5EF4-FFF2-40B4-BE49-F238E27FC236}">
                            <a16:creationId xmlns:a16="http://schemas.microsoft.com/office/drawing/2014/main" id="{5A7B434F-4865-194E-CB5E-632F6F9453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88" name="Ellipse 87">
                        <a:extLst>
                          <a:ext uri="{FF2B5EF4-FFF2-40B4-BE49-F238E27FC236}">
                            <a16:creationId xmlns:a16="http://schemas.microsoft.com/office/drawing/2014/main" id="{F9873631-225C-4CEA-03A8-2AE83839A7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82" name="Groupe 81">
                    <a:extLst>
                      <a:ext uri="{FF2B5EF4-FFF2-40B4-BE49-F238E27FC236}">
                        <a16:creationId xmlns:a16="http://schemas.microsoft.com/office/drawing/2014/main" id="{B6BC386A-12C4-4CB2-39DD-E25B637E6E68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83" name="Rectangle 82">
                      <a:extLst>
                        <a:ext uri="{FF2B5EF4-FFF2-40B4-BE49-F238E27FC236}">
                          <a16:creationId xmlns:a16="http://schemas.microsoft.com/office/drawing/2014/main" id="{30583C23-2737-A095-19CE-764E5797F3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4" name="Ellipse 83">
                      <a:extLst>
                        <a:ext uri="{FF2B5EF4-FFF2-40B4-BE49-F238E27FC236}">
                          <a16:creationId xmlns:a16="http://schemas.microsoft.com/office/drawing/2014/main" id="{0F781899-BA36-4927-5F91-87D40BE657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78" name="Groupe 77">
                  <a:extLst>
                    <a:ext uri="{FF2B5EF4-FFF2-40B4-BE49-F238E27FC236}">
                      <a16:creationId xmlns:a16="http://schemas.microsoft.com/office/drawing/2014/main" id="{3FEED4C0-3169-A4DC-FBBE-24741DC01C4F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2C1B816D-9DD3-4BB0-E3A2-09589B82D7B8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0" name="Ellipse 79">
                    <a:extLst>
                      <a:ext uri="{FF2B5EF4-FFF2-40B4-BE49-F238E27FC236}">
                        <a16:creationId xmlns:a16="http://schemas.microsoft.com/office/drawing/2014/main" id="{FB69F72A-E999-A74C-B6AA-5745B85C7474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  <p:grpSp>
          <p:nvGrpSpPr>
            <p:cNvPr id="66" name="Groupe 65">
              <a:extLst>
                <a:ext uri="{FF2B5EF4-FFF2-40B4-BE49-F238E27FC236}">
                  <a16:creationId xmlns:a16="http://schemas.microsoft.com/office/drawing/2014/main" id="{2595F19C-6DFE-60E0-4FE3-5818F4752341}"/>
                </a:ext>
              </a:extLst>
            </p:cNvPr>
            <p:cNvGrpSpPr/>
            <p:nvPr/>
          </p:nvGrpSpPr>
          <p:grpSpPr>
            <a:xfrm rot="5400000">
              <a:off x="4747389" y="36578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67" name="Groupe 66">
                <a:extLst>
                  <a:ext uri="{FF2B5EF4-FFF2-40B4-BE49-F238E27FC236}">
                    <a16:creationId xmlns:a16="http://schemas.microsoft.com/office/drawing/2014/main" id="{44847EF8-08A8-CD27-C87A-20510C7C0200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8B01CA17-2463-F755-1A7B-B44A8164DD29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2" name="Ellipse 71">
                  <a:extLst>
                    <a:ext uri="{FF2B5EF4-FFF2-40B4-BE49-F238E27FC236}">
                      <a16:creationId xmlns:a16="http://schemas.microsoft.com/office/drawing/2014/main" id="{798D3BF2-C48D-8023-F444-0006748226EC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39C39175-4B3B-5B64-242C-F346799B92FE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4" name="Ellipse 73">
                  <a:extLst>
                    <a:ext uri="{FF2B5EF4-FFF2-40B4-BE49-F238E27FC236}">
                      <a16:creationId xmlns:a16="http://schemas.microsoft.com/office/drawing/2014/main" id="{CADF42C4-08FF-C571-73BC-AFF0FAB643A6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68" name="Groupe 67">
                <a:extLst>
                  <a:ext uri="{FF2B5EF4-FFF2-40B4-BE49-F238E27FC236}">
                    <a16:creationId xmlns:a16="http://schemas.microsoft.com/office/drawing/2014/main" id="{062199AB-AAA1-8F9F-DBD0-F152D723A44A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F5D2BB08-AA0E-ABE0-841B-8B745083CEE2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0" name="Ellipse 69">
                  <a:extLst>
                    <a:ext uri="{FF2B5EF4-FFF2-40B4-BE49-F238E27FC236}">
                      <a16:creationId xmlns:a16="http://schemas.microsoft.com/office/drawing/2014/main" id="{B5D313F5-EFCE-6FE2-E332-08707B4FBE39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2499F4FC-FDD6-B56E-6C2A-61E9C5D7DD22}"/>
              </a:ext>
            </a:extLst>
          </p:cNvPr>
          <p:cNvCxnSpPr/>
          <p:nvPr/>
        </p:nvCxnSpPr>
        <p:spPr>
          <a:xfrm>
            <a:off x="5759532" y="3155051"/>
            <a:ext cx="0" cy="261034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438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3 + 4 = …</a:t>
            </a:r>
          </a:p>
        </p:txBody>
      </p:sp>
    </p:spTree>
    <p:extLst>
      <p:ext uri="{BB962C8B-B14F-4D97-AF65-F5344CB8AC3E}">
        <p14:creationId xmlns:p14="http://schemas.microsoft.com/office/powerpoint/2010/main" val="1253330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3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B050"/>
                </a:solidFill>
              </a:rPr>
              <a:t>4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1464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FAEB5DC-36C8-E7FC-102C-A6F9ECC6CA42}"/>
              </a:ext>
            </a:extLst>
          </p:cNvPr>
          <p:cNvGrpSpPr/>
          <p:nvPr/>
        </p:nvGrpSpPr>
        <p:grpSpPr>
          <a:xfrm rot="10800000">
            <a:off x="2159887" y="3676948"/>
            <a:ext cx="1440000" cy="1440000"/>
            <a:chOff x="2443914" y="3231645"/>
            <a:chExt cx="2880000" cy="2880000"/>
          </a:xfrm>
          <a:solidFill>
            <a:srgbClr val="00B0F0"/>
          </a:solidFill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A701EDE-8147-B622-FD9C-731D41581231}"/>
                </a:ext>
              </a:extLst>
            </p:cNvPr>
            <p:cNvGrpSpPr/>
            <p:nvPr/>
          </p:nvGrpSpPr>
          <p:grpSpPr>
            <a:xfrm>
              <a:off x="2443914" y="3231645"/>
              <a:ext cx="1440000" cy="2880000"/>
              <a:chOff x="388238" y="3231645"/>
              <a:chExt cx="1440000" cy="2880000"/>
            </a:xfrm>
            <a:grpFill/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D53E876-7A6F-C37A-CA09-FA897D5051A4}"/>
                  </a:ext>
                </a:extLst>
              </p:cNvPr>
              <p:cNvSpPr/>
              <p:nvPr/>
            </p:nvSpPr>
            <p:spPr>
              <a:xfrm>
                <a:off x="388238" y="467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113767F6-7839-7094-8002-F7C403F3D7BD}"/>
                  </a:ext>
                </a:extLst>
              </p:cNvPr>
              <p:cNvSpPr/>
              <p:nvPr/>
            </p:nvSpPr>
            <p:spPr>
              <a:xfrm>
                <a:off x="568238" y="485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AECDA5E-FD38-B45B-C20C-7872396A5858}"/>
                  </a:ext>
                </a:extLst>
              </p:cNvPr>
              <p:cNvSpPr/>
              <p:nvPr/>
            </p:nvSpPr>
            <p:spPr>
              <a:xfrm>
                <a:off x="388238" y="323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0DDFC4FF-0A99-599D-3B28-CD121245F8BF}"/>
                  </a:ext>
                </a:extLst>
              </p:cNvPr>
              <p:cNvSpPr/>
              <p:nvPr/>
            </p:nvSpPr>
            <p:spPr>
              <a:xfrm>
                <a:off x="568238" y="341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07544847-1394-D7AF-250E-FE27BC8495E3}"/>
                </a:ext>
              </a:extLst>
            </p:cNvPr>
            <p:cNvGrpSpPr/>
            <p:nvPr/>
          </p:nvGrpSpPr>
          <p:grpSpPr>
            <a:xfrm>
              <a:off x="3883914" y="467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4D2AAC5-3552-C4CD-1A88-AA41FE3D7598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4A000542-84FC-75DE-0B09-6FCEE47FB9AE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710473E3-EAD9-BB08-CA2C-7F386A273C51}"/>
              </a:ext>
            </a:extLst>
          </p:cNvPr>
          <p:cNvGrpSpPr/>
          <p:nvPr/>
        </p:nvGrpSpPr>
        <p:grpSpPr>
          <a:xfrm>
            <a:off x="3599886" y="3676948"/>
            <a:ext cx="1440000" cy="1440000"/>
            <a:chOff x="5641556" y="3231645"/>
            <a:chExt cx="2880000" cy="2880000"/>
          </a:xfrm>
          <a:solidFill>
            <a:srgbClr val="00B050"/>
          </a:solidFill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620FDDCC-DFA0-2BFD-2366-8D63C5D5803D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18" name="Groupe 17">
                <a:extLst>
                  <a:ext uri="{FF2B5EF4-FFF2-40B4-BE49-F238E27FC236}">
                    <a16:creationId xmlns:a16="http://schemas.microsoft.com/office/drawing/2014/main" id="{CC507D19-FA23-8FA1-8610-A8D74A39C465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277A12E0-0406-FCE3-BCB2-32F60927AC4B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" name="Ellipse 22">
                  <a:extLst>
                    <a:ext uri="{FF2B5EF4-FFF2-40B4-BE49-F238E27FC236}">
                      <a16:creationId xmlns:a16="http://schemas.microsoft.com/office/drawing/2014/main" id="{DCD1087D-5D57-4136-1708-1E0B00C584AE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0AEE9A08-6173-387E-D4CC-3E2365CABDC5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" name="Ellipse 24">
                  <a:extLst>
                    <a:ext uri="{FF2B5EF4-FFF2-40B4-BE49-F238E27FC236}">
                      <a16:creationId xmlns:a16="http://schemas.microsoft.com/office/drawing/2014/main" id="{8DA99218-F3CF-1D2E-DD0C-E811F4B63D6D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9" name="Groupe 18">
                <a:extLst>
                  <a:ext uri="{FF2B5EF4-FFF2-40B4-BE49-F238E27FC236}">
                    <a16:creationId xmlns:a16="http://schemas.microsoft.com/office/drawing/2014/main" id="{EA063B90-3452-E38C-07AB-240A2FB15A60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DC29F106-1DDB-F1F6-2EE8-91E9C4FDF3BF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" name="Ellipse 20">
                  <a:extLst>
                    <a:ext uri="{FF2B5EF4-FFF2-40B4-BE49-F238E27FC236}">
                      <a16:creationId xmlns:a16="http://schemas.microsoft.com/office/drawing/2014/main" id="{9CADA6B1-12A4-5882-2512-A2E1C6A8B126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95334984-2304-7C9A-73C6-6F0B032A6062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620D218-25B2-8202-ADE9-7B0754CA9410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12D9D8DE-FC32-A3AE-755F-1F2F4100FB0C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149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5 + 3 = …</a:t>
            </a:r>
          </a:p>
        </p:txBody>
      </p:sp>
    </p:spTree>
    <p:extLst>
      <p:ext uri="{BB962C8B-B14F-4D97-AF65-F5344CB8AC3E}">
        <p14:creationId xmlns:p14="http://schemas.microsoft.com/office/powerpoint/2010/main" val="2005726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B050"/>
                </a:solidFill>
              </a:rPr>
              <a:t>3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1464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3E76539-F22E-1927-48DC-B65899E78164}"/>
              </a:ext>
            </a:extLst>
          </p:cNvPr>
          <p:cNvGrpSpPr/>
          <p:nvPr/>
        </p:nvGrpSpPr>
        <p:grpSpPr>
          <a:xfrm rot="5400000">
            <a:off x="2456749" y="3322022"/>
            <a:ext cx="1440000" cy="2160000"/>
            <a:chOff x="8921563" y="1791645"/>
            <a:chExt cx="2880000" cy="4320000"/>
          </a:xfrm>
          <a:solidFill>
            <a:srgbClr val="00B0F0"/>
          </a:solidFill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87B668E-FC11-B5AA-01F4-D70D1F92B93C}"/>
                </a:ext>
              </a:extLst>
            </p:cNvPr>
            <p:cNvGrpSpPr/>
            <p:nvPr/>
          </p:nvGrpSpPr>
          <p:grpSpPr>
            <a:xfrm>
              <a:off x="8921563" y="3231645"/>
              <a:ext cx="2880000" cy="2880000"/>
              <a:chOff x="5641556" y="3231645"/>
              <a:chExt cx="2880000" cy="2880000"/>
            </a:xfrm>
            <a:grpFill/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97739BE2-B2D9-23C3-9586-8E1056A4B0A1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  <a:grpFill/>
            </p:grpSpPr>
            <p:grpSp>
              <p:nvGrpSpPr>
                <p:cNvPr id="13" name="Groupe 12">
                  <a:extLst>
                    <a:ext uri="{FF2B5EF4-FFF2-40B4-BE49-F238E27FC236}">
                      <a16:creationId xmlns:a16="http://schemas.microsoft.com/office/drawing/2014/main" id="{81BD9A8F-9356-28FE-A116-65D5067CF1CE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  <a:grpFill/>
              </p:grpSpPr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2C70BD95-D36B-045B-F5A7-95045005FFD5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" name="Ellipse 17">
                    <a:extLst>
                      <a:ext uri="{FF2B5EF4-FFF2-40B4-BE49-F238E27FC236}">
                        <a16:creationId xmlns:a16="http://schemas.microsoft.com/office/drawing/2014/main" id="{F31FAF6C-3216-4C6E-88B0-5FCFE04E80F9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A483A81C-58EC-FCAC-09E7-E6E344145EC7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" name="Ellipse 19">
                    <a:extLst>
                      <a:ext uri="{FF2B5EF4-FFF2-40B4-BE49-F238E27FC236}">
                        <a16:creationId xmlns:a16="http://schemas.microsoft.com/office/drawing/2014/main" id="{34358F75-996C-A235-90A6-CE30A0FCACED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4" name="Groupe 13">
                  <a:extLst>
                    <a:ext uri="{FF2B5EF4-FFF2-40B4-BE49-F238E27FC236}">
                      <a16:creationId xmlns:a16="http://schemas.microsoft.com/office/drawing/2014/main" id="{1BD875E7-084D-281C-1A22-C8D1A14DBAD7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FEE43D66-85AA-20F0-185F-BA632658ACB0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6" name="Ellipse 15">
                    <a:extLst>
                      <a:ext uri="{FF2B5EF4-FFF2-40B4-BE49-F238E27FC236}">
                        <a16:creationId xmlns:a16="http://schemas.microsoft.com/office/drawing/2014/main" id="{1F2479C7-8CA0-B492-0C89-5BF0E76C60C7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FEE80C5A-069B-DBC2-D23D-B08B89573C9C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E51628D-C6D7-E348-DD47-E914A3C623C6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E651CD6D-00CA-A679-2C9E-E1566522BB8D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72B2E0D-7969-CDDC-9EFF-8504B983E0AC}"/>
                </a:ext>
              </a:extLst>
            </p:cNvPr>
            <p:cNvGrpSpPr/>
            <p:nvPr/>
          </p:nvGrpSpPr>
          <p:grpSpPr>
            <a:xfrm>
              <a:off x="8921563" y="179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1B4F7DE-B3D5-04A3-BA26-B9DACD97DA93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DF8D34FE-F635-D679-AF0B-D8BBF9804AB2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B94CA578-2C28-000C-BBE8-E2C1CBCAC687}"/>
              </a:ext>
            </a:extLst>
          </p:cNvPr>
          <p:cNvGrpSpPr/>
          <p:nvPr/>
        </p:nvGrpSpPr>
        <p:grpSpPr>
          <a:xfrm rot="16200000">
            <a:off x="3536749" y="3682022"/>
            <a:ext cx="1440000" cy="1440000"/>
            <a:chOff x="2443914" y="3231645"/>
            <a:chExt cx="2880000" cy="2880000"/>
          </a:xfrm>
          <a:solidFill>
            <a:srgbClr val="00B050"/>
          </a:solidFill>
        </p:grpSpPr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D6A09312-349C-A306-F412-499FCED2C265}"/>
                </a:ext>
              </a:extLst>
            </p:cNvPr>
            <p:cNvGrpSpPr/>
            <p:nvPr/>
          </p:nvGrpSpPr>
          <p:grpSpPr>
            <a:xfrm>
              <a:off x="2443914" y="3231645"/>
              <a:ext cx="1440000" cy="2880000"/>
              <a:chOff x="388238" y="3231645"/>
              <a:chExt cx="1440000" cy="2880000"/>
            </a:xfrm>
            <a:grpFill/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C037E3E-13E8-D6E9-AE52-1C04E326177E}"/>
                  </a:ext>
                </a:extLst>
              </p:cNvPr>
              <p:cNvSpPr/>
              <p:nvPr/>
            </p:nvSpPr>
            <p:spPr>
              <a:xfrm>
                <a:off x="388238" y="467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CDFBAB4D-C739-D36F-AF06-CD3820B67547}"/>
                  </a:ext>
                </a:extLst>
              </p:cNvPr>
              <p:cNvSpPr/>
              <p:nvPr/>
            </p:nvSpPr>
            <p:spPr>
              <a:xfrm>
                <a:off x="568238" y="485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9A80CDE-2A81-FFE0-E447-9E6CC3229E48}"/>
                  </a:ext>
                </a:extLst>
              </p:cNvPr>
              <p:cNvSpPr/>
              <p:nvPr/>
            </p:nvSpPr>
            <p:spPr>
              <a:xfrm>
                <a:off x="388238" y="323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9CF372D4-C8EF-6958-D629-068D6FA8DD92}"/>
                  </a:ext>
                </a:extLst>
              </p:cNvPr>
              <p:cNvSpPr/>
              <p:nvPr/>
            </p:nvSpPr>
            <p:spPr>
              <a:xfrm>
                <a:off x="568238" y="341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A54B8718-8D60-CB34-591A-5C804ACFDA2B}"/>
                </a:ext>
              </a:extLst>
            </p:cNvPr>
            <p:cNvGrpSpPr/>
            <p:nvPr/>
          </p:nvGrpSpPr>
          <p:grpSpPr>
            <a:xfrm>
              <a:off x="3883914" y="467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1259DDA-6BFE-6445-E865-9C05CB1FCE2C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B6BDE724-FFB7-0906-E046-BB2FAF186BFC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127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6 + 4 = …</a:t>
            </a:r>
          </a:p>
        </p:txBody>
      </p:sp>
    </p:spTree>
    <p:extLst>
      <p:ext uri="{BB962C8B-B14F-4D97-AF65-F5344CB8AC3E}">
        <p14:creationId xmlns:p14="http://schemas.microsoft.com/office/powerpoint/2010/main" val="638178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B050"/>
                </a:solidFill>
              </a:rPr>
              <a:t>6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4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5249134" y="1837628"/>
            <a:ext cx="149605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45D2F9E-4EC6-BBFE-9BD2-7A41CA6B95E9}"/>
              </a:ext>
            </a:extLst>
          </p:cNvPr>
          <p:cNvGrpSpPr/>
          <p:nvPr/>
        </p:nvGrpSpPr>
        <p:grpSpPr>
          <a:xfrm>
            <a:off x="4024430" y="3728037"/>
            <a:ext cx="1440000" cy="1440000"/>
            <a:chOff x="5641556" y="3231645"/>
            <a:chExt cx="2880000" cy="2880000"/>
          </a:xfrm>
          <a:solidFill>
            <a:srgbClr val="00B0F0"/>
          </a:solidFill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1D7C1CA2-8BEC-C7AB-93DB-0B489F386EE2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1C417A13-DEEE-51AF-C343-09A624087D43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E53CB106-C1AF-4E07-F0AD-3584DCE17646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" name="Ellipse 13">
                  <a:extLst>
                    <a:ext uri="{FF2B5EF4-FFF2-40B4-BE49-F238E27FC236}">
                      <a16:creationId xmlns:a16="http://schemas.microsoft.com/office/drawing/2014/main" id="{F98C50A4-E048-C0E5-E325-2D99CE249372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B02AFB90-F5EB-311D-0652-1CCD26E75463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" name="Ellipse 15">
                  <a:extLst>
                    <a:ext uri="{FF2B5EF4-FFF2-40B4-BE49-F238E27FC236}">
                      <a16:creationId xmlns:a16="http://schemas.microsoft.com/office/drawing/2014/main" id="{FAFA77AB-05EE-8413-0B79-38A9F8A6AABC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A05A2B08-E69D-727F-2982-275E01D24200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1F3DEB5A-25D7-AB1D-645C-D77627508FCD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D3564DB3-AF79-72EC-FC53-F97CC15D57E1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6B3CC17C-8E7B-63F6-A36F-1D29252BA70F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9644C52-112E-8022-2A11-EA4958AE3D63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26DCF46C-69F3-8516-2E07-3B7116F4F6E5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150D1FF0-90BC-28CB-BF54-6D758F871A44}"/>
              </a:ext>
            </a:extLst>
          </p:cNvPr>
          <p:cNvGrpSpPr/>
          <p:nvPr/>
        </p:nvGrpSpPr>
        <p:grpSpPr>
          <a:xfrm>
            <a:off x="1864430" y="3728376"/>
            <a:ext cx="2160000" cy="1440000"/>
            <a:chOff x="4201556" y="220223"/>
            <a:chExt cx="4320000" cy="2880002"/>
          </a:xfrm>
          <a:solidFill>
            <a:srgbClr val="00B050"/>
          </a:solidFill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C2DA0BCD-1304-D0C1-5A48-3872EA28F731}"/>
                </a:ext>
              </a:extLst>
            </p:cNvPr>
            <p:cNvGrpSpPr/>
            <p:nvPr/>
          </p:nvGrpSpPr>
          <p:grpSpPr>
            <a:xfrm>
              <a:off x="4201556" y="220223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B1878B35-5683-C6E7-FC2F-7EC360006BFF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9B972E13-1686-A9AB-5818-7EA2AB2B808C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62FD7F76-50F9-D433-0B00-CCD976BE5466}"/>
                </a:ext>
              </a:extLst>
            </p:cNvPr>
            <p:cNvGrpSpPr/>
            <p:nvPr/>
          </p:nvGrpSpPr>
          <p:grpSpPr>
            <a:xfrm rot="16200000">
              <a:off x="4921556" y="-499775"/>
              <a:ext cx="2880000" cy="4320000"/>
              <a:chOff x="8921563" y="1791645"/>
              <a:chExt cx="2880000" cy="4320000"/>
            </a:xfrm>
            <a:grpFill/>
          </p:grpSpPr>
          <p:grpSp>
            <p:nvGrpSpPr>
              <p:cNvPr id="20" name="Groupe 19">
                <a:extLst>
                  <a:ext uri="{FF2B5EF4-FFF2-40B4-BE49-F238E27FC236}">
                    <a16:creationId xmlns:a16="http://schemas.microsoft.com/office/drawing/2014/main" id="{CCBBEABA-F197-BDA7-5FAE-DEE42DEC52B2}"/>
                  </a:ext>
                </a:extLst>
              </p:cNvPr>
              <p:cNvGrpSpPr/>
              <p:nvPr/>
            </p:nvGrpSpPr>
            <p:grpSpPr>
              <a:xfrm>
                <a:off x="8921563" y="3231645"/>
                <a:ext cx="2880000" cy="2880000"/>
                <a:chOff x="5641556" y="3231645"/>
                <a:chExt cx="2880000" cy="2880000"/>
              </a:xfrm>
              <a:grpFill/>
            </p:grpSpPr>
            <p:grpSp>
              <p:nvGrpSpPr>
                <p:cNvPr id="24" name="Groupe 23">
                  <a:extLst>
                    <a:ext uri="{FF2B5EF4-FFF2-40B4-BE49-F238E27FC236}">
                      <a16:creationId xmlns:a16="http://schemas.microsoft.com/office/drawing/2014/main" id="{359FC687-EAEF-9D05-42FC-944C8D52DDCE}"/>
                    </a:ext>
                  </a:extLst>
                </p:cNvPr>
                <p:cNvGrpSpPr/>
                <p:nvPr/>
              </p:nvGrpSpPr>
              <p:grpSpPr>
                <a:xfrm>
                  <a:off x="5641556" y="3231645"/>
                  <a:ext cx="2880000" cy="2880000"/>
                  <a:chOff x="2443914" y="3231645"/>
                  <a:chExt cx="2880000" cy="2880000"/>
                </a:xfrm>
                <a:grpFill/>
              </p:grpSpPr>
              <p:grpSp>
                <p:nvGrpSpPr>
                  <p:cNvPr id="28" name="Groupe 27">
                    <a:extLst>
                      <a:ext uri="{FF2B5EF4-FFF2-40B4-BE49-F238E27FC236}">
                        <a16:creationId xmlns:a16="http://schemas.microsoft.com/office/drawing/2014/main" id="{2EAD3AAC-A133-2F11-C6CE-BD9299463468}"/>
                      </a:ext>
                    </a:extLst>
                  </p:cNvPr>
                  <p:cNvGrpSpPr/>
                  <p:nvPr/>
                </p:nvGrpSpPr>
                <p:grpSpPr>
                  <a:xfrm>
                    <a:off x="2443914" y="3231645"/>
                    <a:ext cx="1440000" cy="2880000"/>
                    <a:chOff x="388238" y="3231645"/>
                    <a:chExt cx="1440000" cy="2880000"/>
                  </a:xfrm>
                  <a:grpFill/>
                </p:grpSpPr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7EC9B3E0-B9B2-2FF6-AFB7-2E341DE165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238" y="4671645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3" name="Ellipse 32">
                      <a:extLst>
                        <a:ext uri="{FF2B5EF4-FFF2-40B4-BE49-F238E27FC236}">
                          <a16:creationId xmlns:a16="http://schemas.microsoft.com/office/drawing/2014/main" id="{92090705-00A7-9A0E-E522-7788CA80C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238" y="4851645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52B33F6C-E3DF-3529-020B-0470A9AD4F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238" y="3231645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5" name="Ellipse 34">
                      <a:extLst>
                        <a:ext uri="{FF2B5EF4-FFF2-40B4-BE49-F238E27FC236}">
                          <a16:creationId xmlns:a16="http://schemas.microsoft.com/office/drawing/2014/main" id="{E3C9D760-F72D-67F6-F44B-9A30FE159B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238" y="3411645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grpSp>
                <p:nvGrpSpPr>
                  <p:cNvPr id="29" name="Groupe 28">
                    <a:extLst>
                      <a:ext uri="{FF2B5EF4-FFF2-40B4-BE49-F238E27FC236}">
                        <a16:creationId xmlns:a16="http://schemas.microsoft.com/office/drawing/2014/main" id="{B8D43E8E-B331-8FA1-AAF8-C8B615DC320C}"/>
                      </a:ext>
                    </a:extLst>
                  </p:cNvPr>
                  <p:cNvGrpSpPr/>
                  <p:nvPr/>
                </p:nvGrpSpPr>
                <p:grpSpPr>
                  <a:xfrm>
                    <a:off x="3883914" y="467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53F6739B-5197-861F-C26D-C6C3E808C1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1" name="Ellipse 30">
                      <a:extLst>
                        <a:ext uri="{FF2B5EF4-FFF2-40B4-BE49-F238E27FC236}">
                          <a16:creationId xmlns:a16="http://schemas.microsoft.com/office/drawing/2014/main" id="{8532625E-2043-EF3E-7D9B-B390F18174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25" name="Groupe 24">
                  <a:extLst>
                    <a:ext uri="{FF2B5EF4-FFF2-40B4-BE49-F238E27FC236}">
                      <a16:creationId xmlns:a16="http://schemas.microsoft.com/office/drawing/2014/main" id="{E40CA5BE-1C82-E05E-151B-917B998459F5}"/>
                    </a:ext>
                  </a:extLst>
                </p:cNvPr>
                <p:cNvGrpSpPr/>
                <p:nvPr/>
              </p:nvGrpSpPr>
              <p:grpSpPr>
                <a:xfrm>
                  <a:off x="7081556" y="323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18667CD2-CE4C-681A-D284-28ACF04C30AF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7" name="Ellipse 26">
                    <a:extLst>
                      <a:ext uri="{FF2B5EF4-FFF2-40B4-BE49-F238E27FC236}">
                        <a16:creationId xmlns:a16="http://schemas.microsoft.com/office/drawing/2014/main" id="{CC46C77B-2E12-D1FF-A968-24E6E6112E4E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748BC199-86C9-23F7-5292-4F34A615548F}"/>
                  </a:ext>
                </a:extLst>
              </p:cNvPr>
              <p:cNvGrpSpPr/>
              <p:nvPr/>
            </p:nvGrpSpPr>
            <p:grpSpPr>
              <a:xfrm>
                <a:off x="8921563" y="179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7B4C4327-9C12-B99A-3FE1-962FDA69E75B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" name="Ellipse 22">
                  <a:extLst>
                    <a:ext uri="{FF2B5EF4-FFF2-40B4-BE49-F238E27FC236}">
                      <a16:creationId xmlns:a16="http://schemas.microsoft.com/office/drawing/2014/main" id="{65C64338-60BD-2A6A-C7B7-64F7BA6E2E2F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3469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30384" y="1899184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7 + 1 = …</a:t>
            </a:r>
          </a:p>
        </p:txBody>
      </p:sp>
    </p:spTree>
    <p:extLst>
      <p:ext uri="{BB962C8B-B14F-4D97-AF65-F5344CB8AC3E}">
        <p14:creationId xmlns:p14="http://schemas.microsoft.com/office/powerpoint/2010/main" val="24922733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138</TotalTime>
  <Words>167</Words>
  <Application>Microsoft Office PowerPoint</Application>
  <PresentationFormat>Affichage à l'écran (4:3)</PresentationFormat>
  <Paragraphs>73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Thème Office</vt:lpstr>
      <vt:lpstr>Calcule. </vt:lpstr>
      <vt:lpstr>Correction</vt:lpstr>
      <vt:lpstr>Calcule. </vt:lpstr>
      <vt:lpstr>Correction</vt:lpstr>
      <vt:lpstr>Calcule. </vt:lpstr>
      <vt:lpstr>Correction</vt:lpstr>
      <vt:lpstr>Calcule. </vt:lpstr>
      <vt:lpstr>Correction</vt:lpstr>
      <vt:lpstr>Calcule. </vt:lpstr>
      <vt:lpstr>Correction</vt:lpstr>
      <vt:lpstr>Calcule. </vt:lpstr>
      <vt:lpstr>Correction</vt:lpstr>
      <vt:lpstr>Calcule. </vt:lpstr>
      <vt:lpstr>Correction</vt:lpstr>
      <vt:lpstr>Correction</vt:lpstr>
      <vt:lpstr>Calcule. </vt:lpstr>
      <vt:lpstr>Correction</vt:lpstr>
      <vt:lpstr>Calcule. </vt:lpstr>
      <vt:lpstr>Correction</vt:lpstr>
      <vt:lpstr>Calcule.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30</cp:revision>
  <dcterms:created xsi:type="dcterms:W3CDTF">2023-02-07T14:55:57Z</dcterms:created>
  <dcterms:modified xsi:type="dcterms:W3CDTF">2023-08-14T16:26:15Z</dcterms:modified>
</cp:coreProperties>
</file>